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65" r:id="rId3"/>
    <p:sldId id="266" r:id="rId4"/>
    <p:sldId id="268" r:id="rId5"/>
    <p:sldId id="267" r:id="rId6"/>
    <p:sldId id="274" r:id="rId7"/>
    <p:sldId id="269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4257" autoAdjust="0"/>
  </p:normalViewPr>
  <p:slideViewPr>
    <p:cSldViewPr snapToGrid="0" showGuides="1">
      <p:cViewPr varScale="1">
        <p:scale>
          <a:sx n="64" d="100"/>
          <a:sy n="64" d="100"/>
        </p:scale>
        <p:origin x="702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Windows Live" clId="Web-{0D9858F5-C30C-4DDB-8470-CD87D455536C}"/>
    <pc:docChg chg="modSld">
      <pc:chgData name="Brandon Bergerud" userId="ee487e69e0f443c3" providerId="Windows Live" clId="Web-{0D9858F5-C30C-4DDB-8470-CD87D455536C}" dt="2019-10-26T20:06:02.603" v="195" actId="20577"/>
      <pc:docMkLst>
        <pc:docMk/>
      </pc:docMkLst>
      <pc:sldChg chg="delAnim">
        <pc:chgData name="Brandon Bergerud" userId="ee487e69e0f443c3" providerId="Windows Live" clId="Web-{0D9858F5-C30C-4DDB-8470-CD87D455536C}" dt="2019-10-26T19:56:55.973" v="0"/>
        <pc:sldMkLst>
          <pc:docMk/>
          <pc:sldMk cId="1879056064" sldId="265"/>
        </pc:sldMkLst>
      </pc:sldChg>
      <pc:sldChg chg="modSp">
        <pc:chgData name="Brandon Bergerud" userId="ee487e69e0f443c3" providerId="Windows Live" clId="Web-{0D9858F5-C30C-4DDB-8470-CD87D455536C}" dt="2019-10-26T19:59:45.178" v="2"/>
        <pc:sldMkLst>
          <pc:docMk/>
          <pc:sldMk cId="1081956422" sldId="266"/>
        </pc:sldMkLst>
        <pc:graphicFrameChg chg="mod modGraphic">
          <ac:chgData name="Brandon Bergerud" userId="ee487e69e0f443c3" providerId="Windows Live" clId="Web-{0D9858F5-C30C-4DDB-8470-CD87D455536C}" dt="2019-10-26T19:59:45.178" v="2"/>
          <ac:graphicFrameMkLst>
            <pc:docMk/>
            <pc:sldMk cId="1081956422" sldId="266"/>
            <ac:graphicFrameMk id="4" creationId="{D0D29C2F-E641-4F26-BF6A-73E8330DEAAE}"/>
          </ac:graphicFrameMkLst>
        </pc:graphicFrameChg>
      </pc:sldChg>
      <pc:sldChg chg="modSp">
        <pc:chgData name="Brandon Bergerud" userId="ee487e69e0f443c3" providerId="Windows Live" clId="Web-{0D9858F5-C30C-4DDB-8470-CD87D455536C}" dt="2019-10-26T20:06:01.931" v="193" actId="20577"/>
        <pc:sldMkLst>
          <pc:docMk/>
          <pc:sldMk cId="1626989999" sldId="269"/>
        </pc:sldMkLst>
        <pc:spChg chg="mod">
          <ac:chgData name="Brandon Bergerud" userId="ee487e69e0f443c3" providerId="Windows Live" clId="Web-{0D9858F5-C30C-4DDB-8470-CD87D455536C}" dt="2019-10-26T20:05:53.462" v="186" actId="20577"/>
          <ac:spMkLst>
            <pc:docMk/>
            <pc:sldMk cId="1626989999" sldId="269"/>
            <ac:spMk id="2" creationId="{5759C14E-EE45-48DC-B37A-9395E607657E}"/>
          </ac:spMkLst>
        </pc:spChg>
        <pc:spChg chg="mod">
          <ac:chgData name="Brandon Bergerud" userId="ee487e69e0f443c3" providerId="Windows Live" clId="Web-{0D9858F5-C30C-4DDB-8470-CD87D455536C}" dt="2019-10-26T20:05:37.681" v="178" actId="20577"/>
          <ac:spMkLst>
            <pc:docMk/>
            <pc:sldMk cId="1626989999" sldId="269"/>
            <ac:spMk id="3" creationId="{5E2E7361-2913-483A-8357-1C74BD6B890C}"/>
          </ac:spMkLst>
        </pc:spChg>
        <pc:spChg chg="mod">
          <ac:chgData name="Brandon Bergerud" userId="ee487e69e0f443c3" providerId="Windows Live" clId="Web-{0D9858F5-C30C-4DDB-8470-CD87D455536C}" dt="2019-10-26T20:06:01.931" v="193" actId="20577"/>
          <ac:spMkLst>
            <pc:docMk/>
            <pc:sldMk cId="1626989999" sldId="269"/>
            <ac:spMk id="4" creationId="{E7CAB27D-A3CF-4FF5-BB4D-206DF44B57B4}"/>
          </ac:spMkLst>
        </pc:spChg>
      </pc:sldChg>
      <pc:sldChg chg="modSp">
        <pc:chgData name="Brandon Bergerud" userId="ee487e69e0f443c3" providerId="Windows Live" clId="Web-{0D9858F5-C30C-4DDB-8470-CD87D455536C}" dt="2019-10-26T20:03:35.805" v="11" actId="14100"/>
        <pc:sldMkLst>
          <pc:docMk/>
          <pc:sldMk cId="408056261" sldId="270"/>
        </pc:sldMkLst>
        <pc:graphicFrameChg chg="mod ord modGraphic">
          <ac:chgData name="Brandon Bergerud" userId="ee487e69e0f443c3" providerId="Windows Live" clId="Web-{0D9858F5-C30C-4DDB-8470-CD87D455536C}" dt="2019-10-26T20:03:29.226" v="10"/>
          <ac:graphicFrameMkLst>
            <pc:docMk/>
            <pc:sldMk cId="408056261" sldId="270"/>
            <ac:graphicFrameMk id="5" creationId="{45BEB820-984B-4ACF-9898-56B823718910}"/>
          </ac:graphicFrameMkLst>
        </pc:graphicFrameChg>
        <pc:cxnChg chg="mod">
          <ac:chgData name="Brandon Bergerud" userId="ee487e69e0f443c3" providerId="Windows Live" clId="Web-{0D9858F5-C30C-4DDB-8470-CD87D455536C}" dt="2019-10-26T20:03:35.805" v="11" actId="14100"/>
          <ac:cxnSpMkLst>
            <pc:docMk/>
            <pc:sldMk cId="408056261" sldId="270"/>
            <ac:cxnSpMk id="130" creationId="{C6946563-ED56-4B58-9EE2-4B130028CAE3}"/>
          </ac:cxnSpMkLst>
        </pc:cxnChg>
        <pc:cxnChg chg="mod">
          <ac:chgData name="Brandon Bergerud" userId="ee487e69e0f443c3" providerId="Windows Live" clId="Web-{0D9858F5-C30C-4DDB-8470-CD87D455536C}" dt="2019-10-26T20:02:25.335" v="6" actId="14100"/>
          <ac:cxnSpMkLst>
            <pc:docMk/>
            <pc:sldMk cId="408056261" sldId="270"/>
            <ac:cxnSpMk id="252" creationId="{655E3CC3-0C78-4EE3-93F1-D62A9848247D}"/>
          </ac:cxnSpMkLst>
        </pc:cxnChg>
      </pc:sldChg>
    </pc:docChg>
  </pc:docChgLst>
  <pc:docChgLst>
    <pc:chgData name="Brandon Bergerud" userId="ee487e69e0f443c3" providerId="LiveId" clId="{EF5C0C4C-46FB-46D5-8FD1-BAAF595D9B04}"/>
    <pc:docChg chg="undo custSel addSld delSld">
      <pc:chgData name="Brandon Bergerud" userId="ee487e69e0f443c3" providerId="LiveId" clId="{EF5C0C4C-46FB-46D5-8FD1-BAAF595D9B04}" dt="2022-08-23T18:11:43.970" v="3" actId="47"/>
      <pc:docMkLst>
        <pc:docMk/>
      </pc:docMkLst>
      <pc:sldChg chg="del">
        <pc:chgData name="Brandon Bergerud" userId="ee487e69e0f443c3" providerId="LiveId" clId="{EF5C0C4C-46FB-46D5-8FD1-BAAF595D9B04}" dt="2022-08-23T18:11:39.689" v="0" actId="47"/>
        <pc:sldMkLst>
          <pc:docMk/>
          <pc:sldMk cId="408056261" sldId="270"/>
        </pc:sldMkLst>
      </pc:sldChg>
      <pc:sldChg chg="add del">
        <pc:chgData name="Brandon Bergerud" userId="ee487e69e0f443c3" providerId="LiveId" clId="{EF5C0C4C-46FB-46D5-8FD1-BAAF595D9B04}" dt="2022-08-23T18:11:43.970" v="3" actId="47"/>
        <pc:sldMkLst>
          <pc:docMk/>
          <pc:sldMk cId="2693846289" sldId="272"/>
        </pc:sldMkLst>
      </pc:sldChg>
    </pc:docChg>
  </pc:docChgLst>
  <pc:docChgLst>
    <pc:chgData name="Brandon Bergerud" userId="ee487e69e0f443c3" providerId="Windows Live" clId="Web-{991F056A-65F6-4A0E-9A3B-7DAFF1CDC73B}"/>
    <pc:docChg chg="modSld">
      <pc:chgData name="Brandon Bergerud" userId="ee487e69e0f443c3" providerId="Windows Live" clId="Web-{991F056A-65F6-4A0E-9A3B-7DAFF1CDC73B}" dt="2019-10-28T12:50:37.934" v="54" actId="14100"/>
      <pc:docMkLst>
        <pc:docMk/>
      </pc:docMkLst>
      <pc:sldChg chg="addSp modSp mod setBg setClrOvrMap">
        <pc:chgData name="Brandon Bergerud" userId="ee487e69e0f443c3" providerId="Windows Live" clId="Web-{991F056A-65F6-4A0E-9A3B-7DAFF1CDC73B}" dt="2019-10-28T12:45:36.043" v="6" actId="20577"/>
        <pc:sldMkLst>
          <pc:docMk/>
          <pc:sldMk cId="1756136185" sldId="257"/>
        </pc:sldMkLst>
        <pc:spChg chg="mod">
          <ac:chgData name="Brandon Bergerud" userId="ee487e69e0f443c3" providerId="Windows Live" clId="Web-{991F056A-65F6-4A0E-9A3B-7DAFF1CDC73B}" dt="2019-10-28T12:45:36.043" v="6" actId="20577"/>
          <ac:spMkLst>
            <pc:docMk/>
            <pc:sldMk cId="1756136185" sldId="257"/>
            <ac:spMk id="2" creationId="{00000000-0000-0000-0000-000000000000}"/>
          </ac:spMkLst>
        </pc:spChg>
        <pc:spChg chg="add">
          <ac:chgData name="Brandon Bergerud" userId="ee487e69e0f443c3" providerId="Windows Live" clId="Web-{991F056A-65F6-4A0E-9A3B-7DAFF1CDC73B}" dt="2019-10-28T12:45:01.028" v="0"/>
          <ac:spMkLst>
            <pc:docMk/>
            <pc:sldMk cId="1756136185" sldId="257"/>
            <ac:spMk id="12" creationId="{E20EB187-900F-4AF5-813B-101456D9FD39}"/>
          </ac:spMkLst>
        </pc:spChg>
        <pc:picChg chg="mod">
          <ac:chgData name="Brandon Bergerud" userId="ee487e69e0f443c3" providerId="Windows Live" clId="Web-{991F056A-65F6-4A0E-9A3B-7DAFF1CDC73B}" dt="2019-10-28T12:45:01.028" v="0"/>
          <ac:picMkLst>
            <pc:docMk/>
            <pc:sldMk cId="1756136185" sldId="257"/>
            <ac:picMk id="7" creationId="{26129FD4-6689-4EDA-BA31-0B8F48E83CFD}"/>
          </ac:picMkLst>
        </pc:picChg>
        <pc:cxnChg chg="add">
          <ac:chgData name="Brandon Bergerud" userId="ee487e69e0f443c3" providerId="Windows Live" clId="Web-{991F056A-65F6-4A0E-9A3B-7DAFF1CDC73B}" dt="2019-10-28T12:45:01.028" v="0"/>
          <ac:cxnSpMkLst>
            <pc:docMk/>
            <pc:sldMk cId="1756136185" sldId="257"/>
            <ac:cxnSpMk id="14" creationId="{624D17C8-E9C2-48A4-AA36-D7048A6CCC41}"/>
          </ac:cxnSpMkLst>
        </pc:cxnChg>
      </pc:sldChg>
      <pc:sldChg chg="modSp">
        <pc:chgData name="Brandon Bergerud" userId="ee487e69e0f443c3" providerId="Windows Live" clId="Web-{991F056A-65F6-4A0E-9A3B-7DAFF1CDC73B}" dt="2019-10-28T12:46:49.028" v="13" actId="20577"/>
        <pc:sldMkLst>
          <pc:docMk/>
          <pc:sldMk cId="1879056064" sldId="265"/>
        </pc:sldMkLst>
        <pc:spChg chg="mod">
          <ac:chgData name="Brandon Bergerud" userId="ee487e69e0f443c3" providerId="Windows Live" clId="Web-{991F056A-65F6-4A0E-9A3B-7DAFF1CDC73B}" dt="2019-10-28T12:46:49.028" v="13" actId="20577"/>
          <ac:spMkLst>
            <pc:docMk/>
            <pc:sldMk cId="1879056064" sldId="265"/>
            <ac:spMk id="3" creationId="{C58182F9-C8BB-4033-81A6-ECBD5F324AB0}"/>
          </ac:spMkLst>
        </pc:spChg>
      </pc:sldChg>
      <pc:sldChg chg="modSp">
        <pc:chgData name="Brandon Bergerud" userId="ee487e69e0f443c3" providerId="Windows Live" clId="Web-{991F056A-65F6-4A0E-9A3B-7DAFF1CDC73B}" dt="2019-10-28T12:50:37.934" v="54" actId="14100"/>
        <pc:sldMkLst>
          <pc:docMk/>
          <pc:sldMk cId="1626989999" sldId="269"/>
        </pc:sldMkLst>
        <pc:spChg chg="mod">
          <ac:chgData name="Brandon Bergerud" userId="ee487e69e0f443c3" providerId="Windows Live" clId="Web-{991F056A-65F6-4A0E-9A3B-7DAFF1CDC73B}" dt="2019-10-28T12:50:37.934" v="54" actId="14100"/>
          <ac:spMkLst>
            <pc:docMk/>
            <pc:sldMk cId="1626989999" sldId="269"/>
            <ac:spMk id="3" creationId="{5E2E7361-2913-483A-8357-1C74BD6B890C}"/>
          </ac:spMkLst>
        </pc:spChg>
        <pc:spChg chg="mod">
          <ac:chgData name="Brandon Bergerud" userId="ee487e69e0f443c3" providerId="Windows Live" clId="Web-{991F056A-65F6-4A0E-9A3B-7DAFF1CDC73B}" dt="2019-10-28T12:50:37.934" v="54" actId="14100"/>
          <ac:spMkLst>
            <pc:docMk/>
            <pc:sldMk cId="1626989999" sldId="269"/>
            <ac:spMk id="4" creationId="{E7CAB27D-A3CF-4FF5-BB4D-206DF44B57B4}"/>
          </ac:spMkLst>
        </pc:spChg>
      </pc:sldChg>
    </pc:docChg>
  </pc:docChgLst>
  <pc:docChgLst>
    <pc:chgData name="Brandon Bergerud" userId="ee487e69e0f443c3" providerId="Windows Live" clId="Web-{AC893A19-95A3-4B21-B59E-437793C9E46A}"/>
    <pc:docChg chg="modSld">
      <pc:chgData name="Brandon Bergerud" userId="ee487e69e0f443c3" providerId="Windows Live" clId="Web-{AC893A19-95A3-4B21-B59E-437793C9E46A}" dt="2019-10-27T03:28:59.793" v="137" actId="20577"/>
      <pc:docMkLst>
        <pc:docMk/>
      </pc:docMkLst>
      <pc:sldChg chg="modSp">
        <pc:chgData name="Brandon Bergerud" userId="ee487e69e0f443c3" providerId="Windows Live" clId="Web-{AC893A19-95A3-4B21-B59E-437793C9E46A}" dt="2019-10-27T03:28:59.793" v="136" actId="20577"/>
        <pc:sldMkLst>
          <pc:docMk/>
          <pc:sldMk cId="1626989999" sldId="269"/>
        </pc:sldMkLst>
        <pc:spChg chg="mod">
          <ac:chgData name="Brandon Bergerud" userId="ee487e69e0f443c3" providerId="Windows Live" clId="Web-{AC893A19-95A3-4B21-B59E-437793C9E46A}" dt="2019-10-27T03:28:59.793" v="136" actId="20577"/>
          <ac:spMkLst>
            <pc:docMk/>
            <pc:sldMk cId="1626989999" sldId="269"/>
            <ac:spMk id="3" creationId="{5E2E7361-2913-483A-8357-1C74BD6B890C}"/>
          </ac:spMkLst>
        </pc:spChg>
      </pc:sldChg>
    </pc:docChg>
  </pc:docChgLst>
  <pc:docChgLst>
    <pc:chgData name="Brandon Bergerud" userId="ee487e69e0f443c3" providerId="Windows Live" clId="Web-{17EB903D-43A8-4B00-AA4B-EB0589B359A7}"/>
    <pc:docChg chg="modSld">
      <pc:chgData name="Brandon Bergerud" userId="ee487e69e0f443c3" providerId="Windows Live" clId="Web-{17EB903D-43A8-4B00-AA4B-EB0589B359A7}" dt="2019-11-23T17:59:38.643" v="92" actId="20577"/>
      <pc:docMkLst>
        <pc:docMk/>
      </pc:docMkLst>
      <pc:sldChg chg="modSp">
        <pc:chgData name="Brandon Bergerud" userId="ee487e69e0f443c3" providerId="Windows Live" clId="Web-{17EB903D-43A8-4B00-AA4B-EB0589B359A7}" dt="2019-11-23T17:59:36.877" v="90" actId="20577"/>
        <pc:sldMkLst>
          <pc:docMk/>
          <pc:sldMk cId="1879056064" sldId="265"/>
        </pc:sldMkLst>
        <pc:spChg chg="mod">
          <ac:chgData name="Brandon Bergerud" userId="ee487e69e0f443c3" providerId="Windows Live" clId="Web-{17EB903D-43A8-4B00-AA4B-EB0589B359A7}" dt="2019-11-23T17:59:36.877" v="90" actId="20577"/>
          <ac:spMkLst>
            <pc:docMk/>
            <pc:sldMk cId="1879056064" sldId="265"/>
            <ac:spMk id="3" creationId="{C58182F9-C8BB-4033-81A6-ECBD5F324AB0}"/>
          </ac:spMkLst>
        </pc:spChg>
      </pc:sldChg>
      <pc:sldChg chg="modSp">
        <pc:chgData name="Brandon Bergerud" userId="ee487e69e0f443c3" providerId="Windows Live" clId="Web-{17EB903D-43A8-4B00-AA4B-EB0589B359A7}" dt="2019-11-23T17:59:13.626" v="81"/>
        <pc:sldMkLst>
          <pc:docMk/>
          <pc:sldMk cId="1081956422" sldId="266"/>
        </pc:sldMkLst>
        <pc:graphicFrameChg chg="mod modGraphic">
          <ac:chgData name="Brandon Bergerud" userId="ee487e69e0f443c3" providerId="Windows Live" clId="Web-{17EB903D-43A8-4B00-AA4B-EB0589B359A7}" dt="2019-11-23T17:59:13.626" v="81"/>
          <ac:graphicFrameMkLst>
            <pc:docMk/>
            <pc:sldMk cId="1081956422" sldId="266"/>
            <ac:graphicFrameMk id="4" creationId="{D0D29C2F-E641-4F26-BF6A-73E8330DEAAE}"/>
          </ac:graphicFrameMkLst>
        </pc:graphicFrameChg>
      </pc:sldChg>
    </pc:docChg>
  </pc:docChgLst>
  <pc:docChgLst>
    <pc:chgData name="Brandon Bergerud" userId="ee487e69e0f443c3" providerId="Windows Live" clId="Web-{18FCD106-1C2B-487B-9FC0-091226421C66}"/>
    <pc:docChg chg="addSld delSld modSld sldOrd">
      <pc:chgData name="Brandon Bergerud" userId="ee487e69e0f443c3" providerId="Windows Live" clId="Web-{18FCD106-1C2B-487B-9FC0-091226421C66}" dt="2019-10-26T17:08:21.413" v="3106"/>
      <pc:docMkLst>
        <pc:docMk/>
      </pc:docMkLst>
      <pc:sldChg chg="addSp delSp modSp new addAnim">
        <pc:chgData name="Brandon Bergerud" userId="ee487e69e0f443c3" providerId="Windows Live" clId="Web-{18FCD106-1C2B-487B-9FC0-091226421C66}" dt="2019-10-26T16:03:30.507" v="1737" actId="1076"/>
        <pc:sldMkLst>
          <pc:docMk/>
          <pc:sldMk cId="1879056064" sldId="265"/>
        </pc:sldMkLst>
        <pc:spChg chg="mod">
          <ac:chgData name="Brandon Bergerud" userId="ee487e69e0f443c3" providerId="Windows Live" clId="Web-{18FCD106-1C2B-487B-9FC0-091226421C66}" dt="2019-10-26T15:33:35.418" v="179" actId="20577"/>
          <ac:spMkLst>
            <pc:docMk/>
            <pc:sldMk cId="1879056064" sldId="265"/>
            <ac:spMk id="2" creationId="{85DA0C8F-D921-46B9-B545-DF11F439628F}"/>
          </ac:spMkLst>
        </pc:spChg>
        <pc:spChg chg="mod">
          <ac:chgData name="Brandon Bergerud" userId="ee487e69e0f443c3" providerId="Windows Live" clId="Web-{18FCD106-1C2B-487B-9FC0-091226421C66}" dt="2019-10-26T15:35:56.153" v="498" actId="20577"/>
          <ac:spMkLst>
            <pc:docMk/>
            <pc:sldMk cId="1879056064" sldId="265"/>
            <ac:spMk id="3" creationId="{C58182F9-C8BB-4033-81A6-ECBD5F324AB0}"/>
          </ac:spMkLst>
        </pc:spChg>
        <pc:spChg chg="del">
          <ac:chgData name="Brandon Bergerud" userId="ee487e69e0f443c3" providerId="Windows Live" clId="Web-{18FCD106-1C2B-487B-9FC0-091226421C66}" dt="2019-10-26T15:34:13.652" v="200"/>
          <ac:spMkLst>
            <pc:docMk/>
            <pc:sldMk cId="1879056064" sldId="265"/>
            <ac:spMk id="4" creationId="{CF78953A-E3EA-4E6D-BA7C-BA77184F86DC}"/>
          </ac:spMkLst>
        </pc:spChg>
        <pc:picChg chg="add mod">
          <ac:chgData name="Brandon Bergerud" userId="ee487e69e0f443c3" providerId="Windows Live" clId="Web-{18FCD106-1C2B-487B-9FC0-091226421C66}" dt="2019-10-26T16:03:30.507" v="1737" actId="1076"/>
          <ac:picMkLst>
            <pc:docMk/>
            <pc:sldMk cId="1879056064" sldId="265"/>
            <ac:picMk id="6" creationId="{606BDBD6-FB17-49CE-8877-BBA9BB3C7888}"/>
          </ac:picMkLst>
        </pc:picChg>
      </pc:sldChg>
      <pc:sldChg chg="addSp delSp modSp new">
        <pc:chgData name="Brandon Bergerud" userId="ee487e69e0f443c3" providerId="Windows Live" clId="Web-{18FCD106-1C2B-487B-9FC0-091226421C66}" dt="2019-10-26T16:04:21.045" v="1747"/>
        <pc:sldMkLst>
          <pc:docMk/>
          <pc:sldMk cId="1081956422" sldId="266"/>
        </pc:sldMkLst>
        <pc:spChg chg="mod">
          <ac:chgData name="Brandon Bergerud" userId="ee487e69e0f443c3" providerId="Windows Live" clId="Web-{18FCD106-1C2B-487B-9FC0-091226421C66}" dt="2019-10-26T15:47:09.961" v="1532" actId="20577"/>
          <ac:spMkLst>
            <pc:docMk/>
            <pc:sldMk cId="1081956422" sldId="266"/>
            <ac:spMk id="2" creationId="{5586E527-D9C1-4AD8-A2A4-01EAE48CEE7D}"/>
          </ac:spMkLst>
        </pc:spChg>
        <pc:spChg chg="del">
          <ac:chgData name="Brandon Bergerud" userId="ee487e69e0f443c3" providerId="Windows Live" clId="Web-{18FCD106-1C2B-487B-9FC0-091226421C66}" dt="2019-10-26T15:37:13.436" v="516"/>
          <ac:spMkLst>
            <pc:docMk/>
            <pc:sldMk cId="1081956422" sldId="266"/>
            <ac:spMk id="3" creationId="{709FBA58-BAB9-47C4-A09B-32C27111FD0C}"/>
          </ac:spMkLst>
        </pc:spChg>
        <pc:graphicFrameChg chg="add mod ord modGraphic">
          <ac:chgData name="Brandon Bergerud" userId="ee487e69e0f443c3" providerId="Windows Live" clId="Web-{18FCD106-1C2B-487B-9FC0-091226421C66}" dt="2019-10-26T16:04:21.045" v="1747"/>
          <ac:graphicFrameMkLst>
            <pc:docMk/>
            <pc:sldMk cId="1081956422" sldId="266"/>
            <ac:graphicFrameMk id="4" creationId="{D0D29C2F-E641-4F26-BF6A-73E8330DEAAE}"/>
          </ac:graphicFrameMkLst>
        </pc:graphicFrameChg>
      </pc:sldChg>
      <pc:sldChg chg="addSp delSp modSp new mod ord setBg">
        <pc:chgData name="Brandon Bergerud" userId="ee487e69e0f443c3" providerId="Windows Live" clId="Web-{18FCD106-1C2B-487B-9FC0-091226421C66}" dt="2019-10-26T16:01:52.038" v="1734"/>
        <pc:sldMkLst>
          <pc:docMk/>
          <pc:sldMk cId="1295896548" sldId="267"/>
        </pc:sldMkLst>
        <pc:spChg chg="add del">
          <ac:chgData name="Brandon Bergerud" userId="ee487e69e0f443c3" providerId="Windows Live" clId="Web-{18FCD106-1C2B-487B-9FC0-091226421C66}" dt="2019-10-26T15:55:36.093" v="1716"/>
          <ac:spMkLst>
            <pc:docMk/>
            <pc:sldMk cId="1295896548" sldId="267"/>
            <ac:spMk id="7" creationId="{673E9FC8-2143-48A2-9DEE-AABBC7E301A8}"/>
          </ac:spMkLst>
        </pc:spChg>
        <pc:picChg chg="add mod ord">
          <ac:chgData name="Brandon Bergerud" userId="ee487e69e0f443c3" providerId="Windows Live" clId="Web-{18FCD106-1C2B-487B-9FC0-091226421C66}" dt="2019-10-26T15:58:26.458" v="1726"/>
          <ac:picMkLst>
            <pc:docMk/>
            <pc:sldMk cId="1295896548" sldId="267"/>
            <ac:picMk id="2" creationId="{455E2877-368F-4A30-BE82-7CB8AA3829A2}"/>
          </ac:picMkLst>
        </pc:picChg>
        <pc:picChg chg="add mod ord">
          <ac:chgData name="Brandon Bergerud" userId="ee487e69e0f443c3" providerId="Windows Live" clId="Web-{18FCD106-1C2B-487B-9FC0-091226421C66}" dt="2019-10-26T15:58:26.458" v="1726"/>
          <ac:picMkLst>
            <pc:docMk/>
            <pc:sldMk cId="1295896548" sldId="267"/>
            <ac:picMk id="4" creationId="{32C2AF77-DDC4-4D92-98C6-E89DF5CB0444}"/>
          </ac:picMkLst>
        </pc:picChg>
        <pc:picChg chg="add mod">
          <ac:chgData name="Brandon Bergerud" userId="ee487e69e0f443c3" providerId="Windows Live" clId="Web-{18FCD106-1C2B-487B-9FC0-091226421C66}" dt="2019-10-26T15:58:26.458" v="1726"/>
          <ac:picMkLst>
            <pc:docMk/>
            <pc:sldMk cId="1295896548" sldId="267"/>
            <ac:picMk id="6" creationId="{A02AA119-7D8B-4297-8B8C-D9AAD5C694C1}"/>
          </ac:picMkLst>
        </pc:picChg>
        <pc:picChg chg="add mod">
          <ac:chgData name="Brandon Bergerud" userId="ee487e69e0f443c3" providerId="Windows Live" clId="Web-{18FCD106-1C2B-487B-9FC0-091226421C66}" dt="2019-10-26T15:58:26.458" v="1726"/>
          <ac:picMkLst>
            <pc:docMk/>
            <pc:sldMk cId="1295896548" sldId="267"/>
            <ac:picMk id="9" creationId="{C0BDCB25-D012-4C48-AFD9-96CF373E1378}"/>
          </ac:picMkLst>
        </pc:picChg>
        <pc:picChg chg="add mod">
          <ac:chgData name="Brandon Bergerud" userId="ee487e69e0f443c3" providerId="Windows Live" clId="Web-{18FCD106-1C2B-487B-9FC0-091226421C66}" dt="2019-10-26T15:58:26.458" v="1726"/>
          <ac:picMkLst>
            <pc:docMk/>
            <pc:sldMk cId="1295896548" sldId="267"/>
            <ac:picMk id="11" creationId="{986D9016-547B-4A82-B0A5-37EC1470FC70}"/>
          </ac:picMkLst>
        </pc:picChg>
      </pc:sldChg>
      <pc:sldChg chg="addSp modSp new mod setBg">
        <pc:chgData name="Brandon Bergerud" userId="ee487e69e0f443c3" providerId="Windows Live" clId="Web-{18FCD106-1C2B-487B-9FC0-091226421C66}" dt="2019-10-26T16:01:34.678" v="1733"/>
        <pc:sldMkLst>
          <pc:docMk/>
          <pc:sldMk cId="1942752689" sldId="268"/>
        </pc:sldMkLst>
        <pc:picChg chg="add mod ord">
          <ac:chgData name="Brandon Bergerud" userId="ee487e69e0f443c3" providerId="Windows Live" clId="Web-{18FCD106-1C2B-487B-9FC0-091226421C66}" dt="2019-10-26T16:01:34.678" v="1733"/>
          <ac:picMkLst>
            <pc:docMk/>
            <pc:sldMk cId="1942752689" sldId="268"/>
            <ac:picMk id="2" creationId="{18FDBF55-5596-496C-9BEF-CC4DE8D45345}"/>
          </ac:picMkLst>
        </pc:picChg>
        <pc:picChg chg="add mod">
          <ac:chgData name="Brandon Bergerud" userId="ee487e69e0f443c3" providerId="Windows Live" clId="Web-{18FCD106-1C2B-487B-9FC0-091226421C66}" dt="2019-10-26T16:01:34.678" v="1733"/>
          <ac:picMkLst>
            <pc:docMk/>
            <pc:sldMk cId="1942752689" sldId="268"/>
            <ac:picMk id="4" creationId="{7ABE1A07-8B12-45F1-BA8F-EDC112451105}"/>
          </ac:picMkLst>
        </pc:picChg>
        <pc:picChg chg="add mod">
          <ac:chgData name="Brandon Bergerud" userId="ee487e69e0f443c3" providerId="Windows Live" clId="Web-{18FCD106-1C2B-487B-9FC0-091226421C66}" dt="2019-10-26T16:01:34.678" v="1733"/>
          <ac:picMkLst>
            <pc:docMk/>
            <pc:sldMk cId="1942752689" sldId="268"/>
            <ac:picMk id="6" creationId="{CA9328D2-E1F1-4E8C-9570-E0AB086C38E5}"/>
          </ac:picMkLst>
        </pc:picChg>
        <pc:picChg chg="add mod ord">
          <ac:chgData name="Brandon Bergerud" userId="ee487e69e0f443c3" providerId="Windows Live" clId="Web-{18FCD106-1C2B-487B-9FC0-091226421C66}" dt="2019-10-26T16:01:34.678" v="1733"/>
          <ac:picMkLst>
            <pc:docMk/>
            <pc:sldMk cId="1942752689" sldId="268"/>
            <ac:picMk id="8" creationId="{E2733ED1-2AFB-4288-B40B-4F047F42D3F3}"/>
          </ac:picMkLst>
        </pc:picChg>
      </pc:sldChg>
      <pc:sldChg chg="modSp new">
        <pc:chgData name="Brandon Bergerud" userId="ee487e69e0f443c3" providerId="Windows Live" clId="Web-{18FCD106-1C2B-487B-9FC0-091226421C66}" dt="2019-10-26T16:19:45.528" v="1823" actId="20577"/>
        <pc:sldMkLst>
          <pc:docMk/>
          <pc:sldMk cId="1626989999" sldId="269"/>
        </pc:sldMkLst>
        <pc:spChg chg="mod">
          <ac:chgData name="Brandon Bergerud" userId="ee487e69e0f443c3" providerId="Windows Live" clId="Web-{18FCD106-1C2B-487B-9FC0-091226421C66}" dt="2019-10-26T16:07:34.203" v="1755" actId="20577"/>
          <ac:spMkLst>
            <pc:docMk/>
            <pc:sldMk cId="1626989999" sldId="269"/>
            <ac:spMk id="2" creationId="{5759C14E-EE45-48DC-B37A-9395E607657E}"/>
          </ac:spMkLst>
        </pc:spChg>
        <pc:spChg chg="mod">
          <ac:chgData name="Brandon Bergerud" userId="ee487e69e0f443c3" providerId="Windows Live" clId="Web-{18FCD106-1C2B-487B-9FC0-091226421C66}" dt="2019-10-26T16:19:45.528" v="1823" actId="20577"/>
          <ac:spMkLst>
            <pc:docMk/>
            <pc:sldMk cId="1626989999" sldId="269"/>
            <ac:spMk id="3" creationId="{5E2E7361-2913-483A-8357-1C74BD6B890C}"/>
          </ac:spMkLst>
        </pc:spChg>
        <pc:spChg chg="mod">
          <ac:chgData name="Brandon Bergerud" userId="ee487e69e0f443c3" providerId="Windows Live" clId="Web-{18FCD106-1C2B-487B-9FC0-091226421C66}" dt="2019-10-26T16:10:17.866" v="1799" actId="20577"/>
          <ac:spMkLst>
            <pc:docMk/>
            <pc:sldMk cId="1626989999" sldId="269"/>
            <ac:spMk id="4" creationId="{E7CAB27D-A3CF-4FF5-BB4D-206DF44B57B4}"/>
          </ac:spMkLst>
        </pc:spChg>
      </pc:sldChg>
      <pc:sldChg chg="addSp delSp modSp new mod setBg">
        <pc:chgData name="Brandon Bergerud" userId="ee487e69e0f443c3" providerId="Windows Live" clId="Web-{18FCD106-1C2B-487B-9FC0-091226421C66}" dt="2019-10-26T16:57:43.662" v="2993" actId="20577"/>
        <pc:sldMkLst>
          <pc:docMk/>
          <pc:sldMk cId="408056261" sldId="270"/>
        </pc:sldMkLst>
        <pc:spChg chg="mod">
          <ac:chgData name="Brandon Bergerud" userId="ee487e69e0f443c3" providerId="Windows Live" clId="Web-{18FCD106-1C2B-487B-9FC0-091226421C66}" dt="2019-10-26T16:36:55.962" v="2716" actId="20577"/>
          <ac:spMkLst>
            <pc:docMk/>
            <pc:sldMk cId="408056261" sldId="270"/>
            <ac:spMk id="2" creationId="{D99250FE-494E-44E8-9D2D-1CFCFE74BB39}"/>
          </ac:spMkLst>
        </pc:spChg>
        <pc:spChg chg="del mod">
          <ac:chgData name="Brandon Bergerud" userId="ee487e69e0f443c3" providerId="Windows Live" clId="Web-{18FCD106-1C2B-487B-9FC0-091226421C66}" dt="2019-10-26T16:35:34.476" v="2704"/>
          <ac:spMkLst>
            <pc:docMk/>
            <pc:sldMk cId="408056261" sldId="270"/>
            <ac:spMk id="3" creationId="{717F3108-91FB-43C7-9650-9691B86C5C71}"/>
          </ac:spMkLst>
        </pc:spChg>
        <pc:spChg chg="del mod">
          <ac:chgData name="Brandon Bergerud" userId="ee487e69e0f443c3" providerId="Windows Live" clId="Web-{18FCD106-1C2B-487B-9FC0-091226421C66}" dt="2019-10-26T16:35:00.554" v="2703"/>
          <ac:spMkLst>
            <pc:docMk/>
            <pc:sldMk cId="408056261" sldId="270"/>
            <ac:spMk id="4" creationId="{BF316C20-9B8D-4717-B129-EB4FBB95E91B}"/>
          </ac:spMkLst>
        </pc:spChg>
        <pc:spChg chg="add">
          <ac:chgData name="Brandon Bergerud" userId="ee487e69e0f443c3" providerId="Windows Live" clId="Web-{18FCD106-1C2B-487B-9FC0-091226421C66}" dt="2019-10-26T16:35:34.476" v="2704"/>
          <ac:spMkLst>
            <pc:docMk/>
            <pc:sldMk cId="408056261" sldId="270"/>
            <ac:spMk id="10" creationId="{46C2E80F-49A6-4372-B103-219D417A55ED}"/>
          </ac:spMkLst>
        </pc:spChg>
        <pc:spChg chg="add mod">
          <ac:chgData name="Brandon Bergerud" userId="ee487e69e0f443c3" providerId="Windows Live" clId="Web-{18FCD106-1C2B-487B-9FC0-091226421C66}" dt="2019-10-26T16:54:32.691" v="2898" actId="1076"/>
          <ac:spMkLst>
            <pc:docMk/>
            <pc:sldMk cId="408056261" sldId="270"/>
            <ac:spMk id="129" creationId="{4094C2BA-E945-461D-9421-D11A38D58FC0}"/>
          </ac:spMkLst>
        </pc:spChg>
        <pc:spChg chg="add mod">
          <ac:chgData name="Brandon Bergerud" userId="ee487e69e0f443c3" providerId="Windows Live" clId="Web-{18FCD106-1C2B-487B-9FC0-091226421C66}" dt="2019-10-26T16:56:13.551" v="2934" actId="1076"/>
          <ac:spMkLst>
            <pc:docMk/>
            <pc:sldMk cId="408056261" sldId="270"/>
            <ac:spMk id="251" creationId="{B46245D7-71E0-4D43-89A4-CEF1D50A0C98}"/>
          </ac:spMkLst>
        </pc:spChg>
        <pc:spChg chg="add mod">
          <ac:chgData name="Brandon Bergerud" userId="ee487e69e0f443c3" providerId="Windows Live" clId="Web-{18FCD106-1C2B-487B-9FC0-091226421C66}" dt="2019-10-26T16:57:43.662" v="2993" actId="20577"/>
          <ac:spMkLst>
            <pc:docMk/>
            <pc:sldMk cId="408056261" sldId="270"/>
            <ac:spMk id="301" creationId="{46106222-27AA-42D8-9CB3-BED29F055A48}"/>
          </ac:spMkLst>
        </pc:spChg>
        <pc:graphicFrameChg chg="add mod modGraphic">
          <ac:chgData name="Brandon Bergerud" userId="ee487e69e0f443c3" providerId="Windows Live" clId="Web-{18FCD106-1C2B-487B-9FC0-091226421C66}" dt="2019-10-26T16:55:54.301" v="2927" actId="1076"/>
          <ac:graphicFrameMkLst>
            <pc:docMk/>
            <pc:sldMk cId="408056261" sldId="270"/>
            <ac:graphicFrameMk id="5" creationId="{45BEB820-984B-4ACF-9898-56B823718910}"/>
          </ac:graphicFrameMkLst>
        </pc:graphicFrameChg>
        <pc:graphicFrameChg chg="add del">
          <ac:chgData name="Brandon Bergerud" userId="ee487e69e0f443c3" providerId="Windows Live" clId="Web-{18FCD106-1C2B-487B-9FC0-091226421C66}" dt="2019-10-26T16:41:28.276" v="2824"/>
          <ac:graphicFrameMkLst>
            <pc:docMk/>
            <pc:sldMk cId="408056261" sldId="270"/>
            <ac:graphicFrameMk id="48" creationId="{7DD90560-150F-4E82-953B-5946E349189B}"/>
          </ac:graphicFrameMkLst>
        </pc:graphicFrameChg>
        <pc:cxnChg chg="add mod">
          <ac:chgData name="Brandon Bergerud" userId="ee487e69e0f443c3" providerId="Windows Live" clId="Web-{18FCD106-1C2B-487B-9FC0-091226421C66}" dt="2019-10-26T16:54:25.004" v="2897"/>
          <ac:cxnSpMkLst>
            <pc:docMk/>
            <pc:sldMk cId="408056261" sldId="270"/>
            <ac:cxnSpMk id="130" creationId="{C6946563-ED56-4B58-9EE2-4B130028CAE3}"/>
          </ac:cxnSpMkLst>
        </pc:cxnChg>
        <pc:cxnChg chg="add mod">
          <ac:chgData name="Brandon Bergerud" userId="ee487e69e0f443c3" providerId="Windows Live" clId="Web-{18FCD106-1C2B-487B-9FC0-091226421C66}" dt="2019-10-26T16:56:34.849" v="2939"/>
          <ac:cxnSpMkLst>
            <pc:docMk/>
            <pc:sldMk cId="408056261" sldId="270"/>
            <ac:cxnSpMk id="252" creationId="{655E3CC3-0C78-4EE3-93F1-D62A9848247D}"/>
          </ac:cxnSpMkLst>
        </pc:cxnChg>
      </pc:sldChg>
      <pc:sldChg chg="modSp new">
        <pc:chgData name="Brandon Bergerud" userId="ee487e69e0f443c3" providerId="Windows Live" clId="Web-{18FCD106-1C2B-487B-9FC0-091226421C66}" dt="2019-10-26T16:31:49.006" v="2544" actId="20577"/>
        <pc:sldMkLst>
          <pc:docMk/>
          <pc:sldMk cId="3415588722" sldId="271"/>
        </pc:sldMkLst>
        <pc:spChg chg="mod">
          <ac:chgData name="Brandon Bergerud" userId="ee487e69e0f443c3" providerId="Windows Live" clId="Web-{18FCD106-1C2B-487B-9FC0-091226421C66}" dt="2019-10-26T16:26:58.969" v="2255" actId="20577"/>
          <ac:spMkLst>
            <pc:docMk/>
            <pc:sldMk cId="3415588722" sldId="271"/>
            <ac:spMk id="2" creationId="{B11F8A6A-39F3-45B7-8013-5501598DEF53}"/>
          </ac:spMkLst>
        </pc:spChg>
        <pc:spChg chg="mod">
          <ac:chgData name="Brandon Bergerud" userId="ee487e69e0f443c3" providerId="Windows Live" clId="Web-{18FCD106-1C2B-487B-9FC0-091226421C66}" dt="2019-10-26T16:31:46.084" v="2543" actId="20577"/>
          <ac:spMkLst>
            <pc:docMk/>
            <pc:sldMk cId="3415588722" sldId="271"/>
            <ac:spMk id="3" creationId="{FA87D3E5-E443-4E64-9A42-90B8DCFC6DA7}"/>
          </ac:spMkLst>
        </pc:spChg>
        <pc:spChg chg="mod">
          <ac:chgData name="Brandon Bergerud" userId="ee487e69e0f443c3" providerId="Windows Live" clId="Web-{18FCD106-1C2B-487B-9FC0-091226421C66}" dt="2019-10-26T16:31:49.006" v="2544" actId="20577"/>
          <ac:spMkLst>
            <pc:docMk/>
            <pc:sldMk cId="3415588722" sldId="271"/>
            <ac:spMk id="4" creationId="{7D84225F-050D-4DEB-85B9-939677D35614}"/>
          </ac:spMkLst>
        </pc:spChg>
      </pc:sldChg>
      <pc:sldChg chg="addSp delSp modSp add replId">
        <pc:chgData name="Brandon Bergerud" userId="ee487e69e0f443c3" providerId="Windows Live" clId="Web-{18FCD106-1C2B-487B-9FC0-091226421C66}" dt="2019-10-26T17:06:20.834" v="3019" actId="20577"/>
        <pc:sldMkLst>
          <pc:docMk/>
          <pc:sldMk cId="2693846289" sldId="272"/>
        </pc:sldMkLst>
        <pc:spChg chg="mod">
          <ac:chgData name="Brandon Bergerud" userId="ee487e69e0f443c3" providerId="Windows Live" clId="Web-{18FCD106-1C2B-487B-9FC0-091226421C66}" dt="2019-10-26T16:40:10.729" v="2808" actId="20577"/>
          <ac:spMkLst>
            <pc:docMk/>
            <pc:sldMk cId="2693846289" sldId="272"/>
            <ac:spMk id="2" creationId="{D99250FE-494E-44E8-9D2D-1CFCFE74BB39}"/>
          </ac:spMkLst>
        </pc:spChg>
        <pc:spChg chg="add del mod">
          <ac:chgData name="Brandon Bergerud" userId="ee487e69e0f443c3" providerId="Windows Live" clId="Web-{18FCD106-1C2B-487B-9FC0-091226421C66}" dt="2019-10-26T16:41:30.042" v="2825"/>
          <ac:spMkLst>
            <pc:docMk/>
            <pc:sldMk cId="2693846289" sldId="272"/>
            <ac:spMk id="672" creationId="{D0F8A481-B716-4001-98ED-1720263FDAF8}"/>
          </ac:spMkLst>
        </pc:spChg>
        <pc:spChg chg="add mod">
          <ac:chgData name="Brandon Bergerud" userId="ee487e69e0f443c3" providerId="Windows Live" clId="Web-{18FCD106-1C2B-487B-9FC0-091226421C66}" dt="2019-10-26T17:06:13.037" v="3017" actId="14100"/>
          <ac:spMkLst>
            <pc:docMk/>
            <pc:sldMk cId="2693846289" sldId="272"/>
            <ac:spMk id="730" creationId="{AA573966-713D-43BC-85F1-0CB6A2B12ED2}"/>
          </ac:spMkLst>
        </pc:spChg>
        <pc:graphicFrameChg chg="add del mod modGraphic">
          <ac:chgData name="Brandon Bergerud" userId="ee487e69e0f443c3" providerId="Windows Live" clId="Web-{18FCD106-1C2B-487B-9FC0-091226421C66}" dt="2019-10-26T17:06:20.834" v="3019" actId="20577"/>
          <ac:graphicFrameMkLst>
            <pc:docMk/>
            <pc:sldMk cId="2693846289" sldId="272"/>
            <ac:graphicFrameMk id="5" creationId="{45BEB820-984B-4ACF-9898-56B823718910}"/>
          </ac:graphicFrameMkLst>
        </pc:graphicFrameChg>
        <pc:graphicFrameChg chg="add del">
          <ac:chgData name="Brandon Bergerud" userId="ee487e69e0f443c3" providerId="Windows Live" clId="Web-{18FCD106-1C2B-487B-9FC0-091226421C66}" dt="2019-10-26T16:41:16.761" v="2819"/>
          <ac:graphicFrameMkLst>
            <pc:docMk/>
            <pc:sldMk cId="2693846289" sldId="272"/>
            <ac:graphicFrameMk id="657" creationId="{C0BF6D2F-357E-497E-A0BB-E9432E93B9F1}"/>
          </ac:graphicFrameMkLst>
        </pc:graphicFrameChg>
        <pc:graphicFrameChg chg="add del">
          <ac:chgData name="Brandon Bergerud" userId="ee487e69e0f443c3" providerId="Windows Live" clId="Web-{18FCD106-1C2B-487B-9FC0-091226421C66}" dt="2019-10-26T16:41:24.526" v="2822"/>
          <ac:graphicFrameMkLst>
            <pc:docMk/>
            <pc:sldMk cId="2693846289" sldId="272"/>
            <ac:graphicFrameMk id="674" creationId="{69178007-CC4C-4D26-9CDA-F2C709BB18F7}"/>
          </ac:graphicFrameMkLst>
        </pc:graphicFrameChg>
      </pc:sldChg>
      <pc:sldChg chg="addSp delSp modSp add mod replId setBg">
        <pc:chgData name="Brandon Bergerud" userId="ee487e69e0f443c3" providerId="Windows Live" clId="Web-{18FCD106-1C2B-487B-9FC0-091226421C66}" dt="2019-10-26T16:39:56.244" v="2807" actId="14100"/>
        <pc:sldMkLst>
          <pc:docMk/>
          <pc:sldMk cId="2474278504" sldId="273"/>
        </pc:sldMkLst>
        <pc:spChg chg="mod">
          <ac:chgData name="Brandon Bergerud" userId="ee487e69e0f443c3" providerId="Windows Live" clId="Web-{18FCD106-1C2B-487B-9FC0-091226421C66}" dt="2019-10-26T16:39:35.979" v="2802"/>
          <ac:spMkLst>
            <pc:docMk/>
            <pc:sldMk cId="2474278504" sldId="273"/>
            <ac:spMk id="2" creationId="{B11F8A6A-39F3-45B7-8013-5501598DEF53}"/>
          </ac:spMkLst>
        </pc:spChg>
        <pc:spChg chg="del mod">
          <ac:chgData name="Brandon Bergerud" userId="ee487e69e0f443c3" providerId="Windows Live" clId="Web-{18FCD106-1C2B-487B-9FC0-091226421C66}" dt="2019-10-26T16:39:35.979" v="2802"/>
          <ac:spMkLst>
            <pc:docMk/>
            <pc:sldMk cId="2474278504" sldId="273"/>
            <ac:spMk id="3" creationId="{FA87D3E5-E443-4E64-9A42-90B8DCFC6DA7}"/>
          </ac:spMkLst>
        </pc:spChg>
        <pc:spChg chg="del mod">
          <ac:chgData name="Brandon Bergerud" userId="ee487e69e0f443c3" providerId="Windows Live" clId="Web-{18FCD106-1C2B-487B-9FC0-091226421C66}" dt="2019-10-26T16:39:23.494" v="2801"/>
          <ac:spMkLst>
            <pc:docMk/>
            <pc:sldMk cId="2474278504" sldId="273"/>
            <ac:spMk id="4" creationId="{7D84225F-050D-4DEB-85B9-939677D35614}"/>
          </ac:spMkLst>
        </pc:spChg>
        <pc:spChg chg="add">
          <ac:chgData name="Brandon Bergerud" userId="ee487e69e0f443c3" providerId="Windows Live" clId="Web-{18FCD106-1C2B-487B-9FC0-091226421C66}" dt="2019-10-26T16:39:35.979" v="2802"/>
          <ac:spMkLst>
            <pc:docMk/>
            <pc:sldMk cId="2474278504" sldId="273"/>
            <ac:spMk id="10" creationId="{46C2E80F-49A6-4372-B103-219D417A55ED}"/>
          </ac:spMkLst>
        </pc:spChg>
        <pc:graphicFrameChg chg="add mod modGraphic">
          <ac:chgData name="Brandon Bergerud" userId="ee487e69e0f443c3" providerId="Windows Live" clId="Web-{18FCD106-1C2B-487B-9FC0-091226421C66}" dt="2019-10-26T16:39:56.244" v="2807" actId="14100"/>
          <ac:graphicFrameMkLst>
            <pc:docMk/>
            <pc:sldMk cId="2474278504" sldId="273"/>
            <ac:graphicFrameMk id="5" creationId="{E6F5963A-07DE-4743-85C6-7ADDDB8D83B0}"/>
          </ac:graphicFrameMkLst>
        </pc:graphicFrameChg>
      </pc:sldChg>
      <pc:sldChg chg="modSp add del replId">
        <pc:chgData name="Brandon Bergerud" userId="ee487e69e0f443c3" providerId="Windows Live" clId="Web-{18FCD106-1C2B-487B-9FC0-091226421C66}" dt="2019-10-26T17:08:21.413" v="3106"/>
        <pc:sldMkLst>
          <pc:docMk/>
          <pc:sldMk cId="1209105343" sldId="274"/>
        </pc:sldMkLst>
        <pc:graphicFrameChg chg="modGraphic">
          <ac:chgData name="Brandon Bergerud" userId="ee487e69e0f443c3" providerId="Windows Live" clId="Web-{18FCD106-1C2B-487B-9FC0-091226421C66}" dt="2019-10-26T17:08:20.319" v="3105" actId="20577"/>
          <ac:graphicFrameMkLst>
            <pc:docMk/>
            <pc:sldMk cId="1209105343" sldId="274"/>
            <ac:graphicFrameMk id="5" creationId="{45BEB820-984B-4ACF-9898-56B823718910}"/>
          </ac:graphicFrameMkLst>
        </pc:graphicFrameChg>
      </pc:sldChg>
      <pc:sldChg chg="modSp add del replId">
        <pc:chgData name="Brandon Bergerud" userId="ee487e69e0f443c3" providerId="Windows Live" clId="Web-{18FCD106-1C2B-487B-9FC0-091226421C66}" dt="2019-10-26T16:41:52.964" v="2833"/>
        <pc:sldMkLst>
          <pc:docMk/>
          <pc:sldMk cId="1369964855" sldId="274"/>
        </pc:sldMkLst>
        <pc:graphicFrameChg chg="modGraphic">
          <ac:chgData name="Brandon Bergerud" userId="ee487e69e0f443c3" providerId="Windows Live" clId="Web-{18FCD106-1C2B-487B-9FC0-091226421C66}" dt="2019-10-26T16:41:50.886" v="2832" actId="20577"/>
          <ac:graphicFrameMkLst>
            <pc:docMk/>
            <pc:sldMk cId="1369964855" sldId="274"/>
            <ac:graphicFrameMk id="5" creationId="{45BEB820-984B-4ACF-9898-56B823718910}"/>
          </ac:graphicFrameMkLst>
        </pc:graphicFrameChg>
      </pc:sldChg>
    </pc:docChg>
  </pc:docChgLst>
  <pc:docChgLst>
    <pc:chgData name="Brandon Bergerud" userId="ee487e69e0f443c3" providerId="LiveId" clId="{E592F4B4-935E-45FE-B1CE-0D5B7F87EB92}"/>
    <pc:docChg chg="undo custSel addSld delSld modSld">
      <pc:chgData name="Brandon Bergerud" userId="ee487e69e0f443c3" providerId="LiveId" clId="{E592F4B4-935E-45FE-B1CE-0D5B7F87EB92}" dt="2019-03-26T13:54:09.189" v="1274" actId="947"/>
      <pc:docMkLst>
        <pc:docMk/>
      </pc:docMkLst>
      <pc:sldChg chg="modSp">
        <pc:chgData name="Brandon Bergerud" userId="ee487e69e0f443c3" providerId="LiveId" clId="{E592F4B4-935E-45FE-B1CE-0D5B7F87EB92}" dt="2019-03-26T13:54:09.189" v="1274" actId="947"/>
        <pc:sldMkLst>
          <pc:docMk/>
          <pc:sldMk cId="257860367" sldId="258"/>
        </pc:sldMkLst>
        <pc:graphicFrameChg chg="modGraphic">
          <ac:chgData name="Brandon Bergerud" userId="ee487e69e0f443c3" providerId="LiveId" clId="{E592F4B4-935E-45FE-B1CE-0D5B7F87EB92}" dt="2019-03-26T13:54:09.189" v="1274" actId="947"/>
          <ac:graphicFrameMkLst>
            <pc:docMk/>
            <pc:sldMk cId="257860367" sldId="258"/>
            <ac:graphicFrameMk id="5" creationId="{1C139220-30D5-427F-8961-8A17B7E15C81}"/>
          </ac:graphicFrameMkLst>
        </pc:graphicFrameChg>
      </pc:sldChg>
      <pc:sldChg chg="addSp delSp modSp modAnim">
        <pc:chgData name="Brandon Bergerud" userId="ee487e69e0f443c3" providerId="LiveId" clId="{E592F4B4-935E-45FE-B1CE-0D5B7F87EB92}" dt="2019-03-26T12:23:40.738" v="1271"/>
        <pc:sldMkLst>
          <pc:docMk/>
          <pc:sldMk cId="3835036473" sldId="259"/>
        </pc:sldMkLst>
        <pc:spChg chg="mod">
          <ac:chgData name="Brandon Bergerud" userId="ee487e69e0f443c3" providerId="LiveId" clId="{E592F4B4-935E-45FE-B1CE-0D5B7F87EB92}" dt="2019-03-26T12:12:37.575" v="1228" actId="20577"/>
          <ac:spMkLst>
            <pc:docMk/>
            <pc:sldMk cId="3835036473" sldId="259"/>
            <ac:spMk id="3" creationId="{35585F44-3B6D-476A-B7D1-E5BBD6FCD505}"/>
          </ac:spMkLst>
        </pc:spChg>
        <pc:spChg chg="del mod ord">
          <ac:chgData name="Brandon Bergerud" userId="ee487e69e0f443c3" providerId="LiveId" clId="{E592F4B4-935E-45FE-B1CE-0D5B7F87EB92}" dt="2019-03-26T12:22:36.274" v="1265" actId="478"/>
          <ac:spMkLst>
            <pc:docMk/>
            <pc:sldMk cId="3835036473" sldId="259"/>
            <ac:spMk id="4" creationId="{7DC6926C-692C-42D8-A785-7F565C9F2311}"/>
          </ac:spMkLst>
        </pc:spChg>
        <pc:spChg chg="add del mod">
          <ac:chgData name="Brandon Bergerud" userId="ee487e69e0f443c3" providerId="LiveId" clId="{E592F4B4-935E-45FE-B1CE-0D5B7F87EB92}" dt="2019-03-26T12:22:38.820" v="1266" actId="478"/>
          <ac:spMkLst>
            <pc:docMk/>
            <pc:sldMk cId="3835036473" sldId="259"/>
            <ac:spMk id="6" creationId="{4BFE87E3-7329-416B-A01A-309697EE4D84}"/>
          </ac:spMkLst>
        </pc:spChg>
        <pc:picChg chg="mod ord">
          <ac:chgData name="Brandon Bergerud" userId="ee487e69e0f443c3" providerId="LiveId" clId="{E592F4B4-935E-45FE-B1CE-0D5B7F87EB92}" dt="2019-03-26T12:22:23.025" v="1263" actId="171"/>
          <ac:picMkLst>
            <pc:docMk/>
            <pc:sldMk cId="3835036473" sldId="259"/>
            <ac:picMk id="1030" creationId="{917E21EE-3120-4972-A5C1-ADEA0C4B8063}"/>
          </ac:picMkLst>
        </pc:picChg>
        <pc:picChg chg="ord">
          <ac:chgData name="Brandon Bergerud" userId="ee487e69e0f443c3" providerId="LiveId" clId="{E592F4B4-935E-45FE-B1CE-0D5B7F87EB92}" dt="2019-03-26T12:22:21.806" v="1262" actId="171"/>
          <ac:picMkLst>
            <pc:docMk/>
            <pc:sldMk cId="3835036473" sldId="259"/>
            <ac:picMk id="1032" creationId="{A48D4479-C1FF-4070-9581-419C9ACEFAAA}"/>
          </ac:picMkLst>
        </pc:picChg>
      </pc:sldChg>
      <pc:sldChg chg="del">
        <pc:chgData name="Brandon Bergerud" userId="ee487e69e0f443c3" providerId="LiveId" clId="{E592F4B4-935E-45FE-B1CE-0D5B7F87EB92}" dt="2019-03-26T12:04:13.698" v="684" actId="2696"/>
        <pc:sldMkLst>
          <pc:docMk/>
          <pc:sldMk cId="1655141194" sldId="260"/>
        </pc:sldMkLst>
      </pc:sldChg>
      <pc:sldChg chg="del">
        <pc:chgData name="Brandon Bergerud" userId="ee487e69e0f443c3" providerId="LiveId" clId="{E592F4B4-935E-45FE-B1CE-0D5B7F87EB92}" dt="2019-03-26T12:04:17.276" v="685" actId="2696"/>
        <pc:sldMkLst>
          <pc:docMk/>
          <pc:sldMk cId="1221388945" sldId="261"/>
        </pc:sldMkLst>
      </pc:sldChg>
      <pc:sldChg chg="del">
        <pc:chgData name="Brandon Bergerud" userId="ee487e69e0f443c3" providerId="LiveId" clId="{E592F4B4-935E-45FE-B1CE-0D5B7F87EB92}" dt="2019-03-26T12:12:13.740" v="1227" actId="2696"/>
        <pc:sldMkLst>
          <pc:docMk/>
          <pc:sldMk cId="1209246078" sldId="262"/>
        </pc:sldMkLst>
      </pc:sldChg>
      <pc:sldChg chg="addSp delSp modSp add modNotesTx">
        <pc:chgData name="Brandon Bergerud" userId="ee487e69e0f443c3" providerId="LiveId" clId="{E592F4B4-935E-45FE-B1CE-0D5B7F87EB92}" dt="2019-03-26T12:01:27.385" v="612" actId="20577"/>
        <pc:sldMkLst>
          <pc:docMk/>
          <pc:sldMk cId="437658429" sldId="263"/>
        </pc:sldMkLst>
        <pc:spChg chg="mod">
          <ac:chgData name="Brandon Bergerud" userId="ee487e69e0f443c3" providerId="LiveId" clId="{E592F4B4-935E-45FE-B1CE-0D5B7F87EB92}" dt="2019-03-26T11:56:15.694" v="178" actId="207"/>
          <ac:spMkLst>
            <pc:docMk/>
            <pc:sldMk cId="437658429" sldId="263"/>
            <ac:spMk id="2" creationId="{C159582B-EE55-4E8B-B9B5-6AAD280D4C99}"/>
          </ac:spMkLst>
        </pc:spChg>
        <pc:spChg chg="mod">
          <ac:chgData name="Brandon Bergerud" userId="ee487e69e0f443c3" providerId="LiveId" clId="{E592F4B4-935E-45FE-B1CE-0D5B7F87EB92}" dt="2019-03-26T12:01:27.385" v="612" actId="20577"/>
          <ac:spMkLst>
            <pc:docMk/>
            <pc:sldMk cId="437658429" sldId="263"/>
            <ac:spMk id="3" creationId="{EE150D04-86CB-4666-AB67-C09EC215FEB3}"/>
          </ac:spMkLst>
        </pc:spChg>
        <pc:spChg chg="mod">
          <ac:chgData name="Brandon Bergerud" userId="ee487e69e0f443c3" providerId="LiveId" clId="{E592F4B4-935E-45FE-B1CE-0D5B7F87EB92}" dt="2019-03-26T12:00:52.603" v="564" actId="207"/>
          <ac:spMkLst>
            <pc:docMk/>
            <pc:sldMk cId="437658429" sldId="263"/>
            <ac:spMk id="4" creationId="{B096505D-D4FB-4142-9373-805810429A23}"/>
          </ac:spMkLst>
        </pc:spChg>
        <pc:spChg chg="add del mod">
          <ac:chgData name="Brandon Bergerud" userId="ee487e69e0f443c3" providerId="LiveId" clId="{E592F4B4-935E-45FE-B1CE-0D5B7F87EB92}" dt="2019-03-26T11:58:31.368" v="292" actId="478"/>
          <ac:spMkLst>
            <pc:docMk/>
            <pc:sldMk cId="437658429" sldId="263"/>
            <ac:spMk id="5" creationId="{972C787C-7707-46C4-8C67-B626E2737141}"/>
          </ac:spMkLst>
        </pc:spChg>
      </pc:sldChg>
      <pc:sldChg chg="addSp modSp add">
        <pc:chgData name="Brandon Bergerud" userId="ee487e69e0f443c3" providerId="LiveId" clId="{E592F4B4-935E-45FE-B1CE-0D5B7F87EB92}" dt="2019-03-26T12:12:04.210" v="1226" actId="179"/>
        <pc:sldMkLst>
          <pc:docMk/>
          <pc:sldMk cId="4230071018" sldId="264"/>
        </pc:sldMkLst>
        <pc:spChg chg="mod">
          <ac:chgData name="Brandon Bergerud" userId="ee487e69e0f443c3" providerId="LiveId" clId="{E592F4B4-935E-45FE-B1CE-0D5B7F87EB92}" dt="2019-03-26T12:10:02.054" v="1192" actId="207"/>
          <ac:spMkLst>
            <pc:docMk/>
            <pc:sldMk cId="4230071018" sldId="264"/>
            <ac:spMk id="2" creationId="{B1A7B9E7-D9C9-4F5E-AECA-5CFC4F767C87}"/>
          </ac:spMkLst>
        </pc:spChg>
        <pc:spChg chg="mod">
          <ac:chgData name="Brandon Bergerud" userId="ee487e69e0f443c3" providerId="LiveId" clId="{E592F4B4-935E-45FE-B1CE-0D5B7F87EB92}" dt="2019-03-26T12:10:51.603" v="1224" actId="20577"/>
          <ac:spMkLst>
            <pc:docMk/>
            <pc:sldMk cId="4230071018" sldId="264"/>
            <ac:spMk id="3" creationId="{948C2B73-F0E2-427C-916E-D14C191B336E}"/>
          </ac:spMkLst>
        </pc:spChg>
        <pc:spChg chg="mod">
          <ac:chgData name="Brandon Bergerud" userId="ee487e69e0f443c3" providerId="LiveId" clId="{E592F4B4-935E-45FE-B1CE-0D5B7F87EB92}" dt="2019-03-26T12:12:04.210" v="1226" actId="179"/>
          <ac:spMkLst>
            <pc:docMk/>
            <pc:sldMk cId="4230071018" sldId="264"/>
            <ac:spMk id="4" creationId="{7451F8B9-D065-469D-8850-8EA2FFE5A0D4}"/>
          </ac:spMkLst>
        </pc:spChg>
        <pc:spChg chg="add mod">
          <ac:chgData name="Brandon Bergerud" userId="ee487e69e0f443c3" providerId="LiveId" clId="{E592F4B4-935E-45FE-B1CE-0D5B7F87EB92}" dt="2019-03-26T12:05:58.294" v="769" actId="20577"/>
          <ac:spMkLst>
            <pc:docMk/>
            <pc:sldMk cId="4230071018" sldId="264"/>
            <ac:spMk id="5" creationId="{7ACD2D1A-F643-43BE-87F7-771994882652}"/>
          </ac:spMkLst>
        </pc:spChg>
        <pc:spChg chg="add mod">
          <ac:chgData name="Brandon Bergerud" userId="ee487e69e0f443c3" providerId="LiveId" clId="{E592F4B4-935E-45FE-B1CE-0D5B7F87EB92}" dt="2019-03-26T12:06:15.211" v="791" actId="1076"/>
          <ac:spMkLst>
            <pc:docMk/>
            <pc:sldMk cId="4230071018" sldId="264"/>
            <ac:spMk id="6" creationId="{18B4B97F-1853-46F6-A3F9-D93BA2D4F320}"/>
          </ac:spMkLst>
        </pc:spChg>
      </pc:sldChg>
    </pc:docChg>
  </pc:docChgLst>
  <pc:docChgLst>
    <pc:chgData name="Brandon Bergerud" userId="ee487e69e0f443c3" providerId="Windows Live" clId="Web-{FFBFED18-F07D-457C-8024-B1A0395C2514}"/>
    <pc:docChg chg="addSld delSld modSld sldOrd">
      <pc:chgData name="Brandon Bergerud" userId="ee487e69e0f443c3" providerId="Windows Live" clId="Web-{FFBFED18-F07D-457C-8024-B1A0395C2514}" dt="2019-10-27T04:42:20.947" v="848"/>
      <pc:docMkLst>
        <pc:docMk/>
      </pc:docMkLst>
      <pc:sldChg chg="add del mod modShow">
        <pc:chgData name="Brandon Bergerud" userId="ee487e69e0f443c3" providerId="Windows Live" clId="Web-{FFBFED18-F07D-457C-8024-B1A0395C2514}" dt="2019-10-27T04:42:17.539" v="847"/>
        <pc:sldMkLst>
          <pc:docMk/>
          <pc:sldMk cId="257860367" sldId="258"/>
        </pc:sldMkLst>
      </pc:sldChg>
      <pc:sldChg chg="modSp mod modShow">
        <pc:chgData name="Brandon Bergerud" userId="ee487e69e0f443c3" providerId="Windows Live" clId="Web-{FFBFED18-F07D-457C-8024-B1A0395C2514}" dt="2019-10-27T04:41:48.352" v="842"/>
        <pc:sldMkLst>
          <pc:docMk/>
          <pc:sldMk cId="3835036473" sldId="259"/>
        </pc:sldMkLst>
        <pc:picChg chg="mod">
          <ac:chgData name="Brandon Bergerud" userId="ee487e69e0f443c3" providerId="Windows Live" clId="Web-{FFBFED18-F07D-457C-8024-B1A0395C2514}" dt="2019-10-27T04:32:41.954" v="705" actId="1076"/>
          <ac:picMkLst>
            <pc:docMk/>
            <pc:sldMk cId="3835036473" sldId="259"/>
            <ac:picMk id="1030" creationId="{917E21EE-3120-4972-A5C1-ADEA0C4B8063}"/>
          </ac:picMkLst>
        </pc:picChg>
      </pc:sldChg>
      <pc:sldChg chg="mod modShow">
        <pc:chgData name="Brandon Bergerud" userId="ee487e69e0f443c3" providerId="Windows Live" clId="Web-{FFBFED18-F07D-457C-8024-B1A0395C2514}" dt="2019-10-27T04:41:26.070" v="838"/>
        <pc:sldMkLst>
          <pc:docMk/>
          <pc:sldMk cId="437658429" sldId="263"/>
        </pc:sldMkLst>
      </pc:sldChg>
      <pc:sldChg chg="mod modShow">
        <pc:chgData name="Brandon Bergerud" userId="ee487e69e0f443c3" providerId="Windows Live" clId="Web-{FFBFED18-F07D-457C-8024-B1A0395C2514}" dt="2019-10-27T04:42:06.899" v="844"/>
        <pc:sldMkLst>
          <pc:docMk/>
          <pc:sldMk cId="4230071018" sldId="264"/>
        </pc:sldMkLst>
      </pc:sldChg>
      <pc:sldChg chg="addSp modSp mod setBg">
        <pc:chgData name="Brandon Bergerud" userId="ee487e69e0f443c3" providerId="Windows Live" clId="Web-{FFBFED18-F07D-457C-8024-B1A0395C2514}" dt="2019-10-27T04:33:53.751" v="723" actId="20577"/>
        <pc:sldMkLst>
          <pc:docMk/>
          <pc:sldMk cId="1879056064" sldId="265"/>
        </pc:sldMkLst>
        <pc:spChg chg="mod">
          <ac:chgData name="Brandon Bergerud" userId="ee487e69e0f443c3" providerId="Windows Live" clId="Web-{FFBFED18-F07D-457C-8024-B1A0395C2514}" dt="2019-10-27T04:33:46.298" v="718" actId="20577"/>
          <ac:spMkLst>
            <pc:docMk/>
            <pc:sldMk cId="1879056064" sldId="265"/>
            <ac:spMk id="2" creationId="{85DA0C8F-D921-46B9-B545-DF11F439628F}"/>
          </ac:spMkLst>
        </pc:spChg>
        <pc:spChg chg="mod">
          <ac:chgData name="Brandon Bergerud" userId="ee487e69e0f443c3" providerId="Windows Live" clId="Web-{FFBFED18-F07D-457C-8024-B1A0395C2514}" dt="2019-10-27T04:33:53.751" v="723" actId="20577"/>
          <ac:spMkLst>
            <pc:docMk/>
            <pc:sldMk cId="1879056064" sldId="265"/>
            <ac:spMk id="3" creationId="{C58182F9-C8BB-4033-81A6-ECBD5F324AB0}"/>
          </ac:spMkLst>
        </pc:spChg>
        <pc:picChg chg="add mod">
          <ac:chgData name="Brandon Bergerud" userId="ee487e69e0f443c3" providerId="Windows Live" clId="Web-{FFBFED18-F07D-457C-8024-B1A0395C2514}" dt="2019-10-27T04:33:26.829" v="712"/>
          <ac:picMkLst>
            <pc:docMk/>
            <pc:sldMk cId="1879056064" sldId="265"/>
            <ac:picMk id="4" creationId="{752B910A-3315-4C7C-87EA-228B7E009FD8}"/>
          </ac:picMkLst>
        </pc:picChg>
        <pc:picChg chg="mod ord">
          <ac:chgData name="Brandon Bergerud" userId="ee487e69e0f443c3" providerId="Windows Live" clId="Web-{FFBFED18-F07D-457C-8024-B1A0395C2514}" dt="2019-10-27T04:33:26.829" v="712"/>
          <ac:picMkLst>
            <pc:docMk/>
            <pc:sldMk cId="1879056064" sldId="265"/>
            <ac:picMk id="6" creationId="{606BDBD6-FB17-49CE-8877-BBA9BB3C7888}"/>
          </ac:picMkLst>
        </pc:picChg>
      </pc:sldChg>
      <pc:sldChg chg="addSp delSp modSp mod ord setBg modNotes">
        <pc:chgData name="Brandon Bergerud" userId="ee487e69e0f443c3" providerId="Windows Live" clId="Web-{FFBFED18-F07D-457C-8024-B1A0395C2514}" dt="2019-10-27T04:37:56.553" v="738" actId="20577"/>
        <pc:sldMkLst>
          <pc:docMk/>
          <pc:sldMk cId="1626989999" sldId="269"/>
        </pc:sldMkLst>
        <pc:spChg chg="mod">
          <ac:chgData name="Brandon Bergerud" userId="ee487e69e0f443c3" providerId="Windows Live" clId="Web-{FFBFED18-F07D-457C-8024-B1A0395C2514}" dt="2019-10-27T04:36:23.254" v="733"/>
          <ac:spMkLst>
            <pc:docMk/>
            <pc:sldMk cId="1626989999" sldId="269"/>
            <ac:spMk id="2" creationId="{5759C14E-EE45-48DC-B37A-9395E607657E}"/>
          </ac:spMkLst>
        </pc:spChg>
        <pc:spChg chg="mod">
          <ac:chgData name="Brandon Bergerud" userId="ee487e69e0f443c3" providerId="Windows Live" clId="Web-{FFBFED18-F07D-457C-8024-B1A0395C2514}" dt="2019-10-27T04:37:56.553" v="738" actId="20577"/>
          <ac:spMkLst>
            <pc:docMk/>
            <pc:sldMk cId="1626989999" sldId="269"/>
            <ac:spMk id="3" creationId="{5E2E7361-2913-483A-8357-1C74BD6B890C}"/>
          </ac:spMkLst>
        </pc:spChg>
        <pc:spChg chg="mod">
          <ac:chgData name="Brandon Bergerud" userId="ee487e69e0f443c3" providerId="Windows Live" clId="Web-{FFBFED18-F07D-457C-8024-B1A0395C2514}" dt="2019-10-27T04:36:23.254" v="733"/>
          <ac:spMkLst>
            <pc:docMk/>
            <pc:sldMk cId="1626989999" sldId="269"/>
            <ac:spMk id="4" creationId="{E7CAB27D-A3CF-4FF5-BB4D-206DF44B57B4}"/>
          </ac:spMkLst>
        </pc:spChg>
        <pc:spChg chg="add del">
          <ac:chgData name="Brandon Bergerud" userId="ee487e69e0f443c3" providerId="Windows Live" clId="Web-{FFBFED18-F07D-457C-8024-B1A0395C2514}" dt="2019-10-27T04:36:23.254" v="733"/>
          <ac:spMkLst>
            <pc:docMk/>
            <pc:sldMk cId="1626989999" sldId="269"/>
            <ac:spMk id="9" creationId="{4C608BEB-860E-4094-8511-78603564A75E}"/>
          </ac:spMkLst>
        </pc:spChg>
        <pc:picChg chg="add del mod">
          <ac:chgData name="Brandon Bergerud" userId="ee487e69e0f443c3" providerId="Windows Live" clId="Web-{FFBFED18-F07D-457C-8024-B1A0395C2514}" dt="2019-10-27T03:34:15.229" v="209"/>
          <ac:picMkLst>
            <pc:docMk/>
            <pc:sldMk cId="1626989999" sldId="269"/>
            <ac:picMk id="5" creationId="{C0FD63E4-409D-41F9-904F-DFB29A03A1C5}"/>
          </ac:picMkLst>
        </pc:picChg>
        <pc:cxnChg chg="add del">
          <ac:chgData name="Brandon Bergerud" userId="ee487e69e0f443c3" providerId="Windows Live" clId="Web-{FFBFED18-F07D-457C-8024-B1A0395C2514}" dt="2019-10-27T04:36:23.254" v="733"/>
          <ac:cxnSpMkLst>
            <pc:docMk/>
            <pc:sldMk cId="1626989999" sldId="269"/>
            <ac:cxnSpMk id="11" creationId="{1F16A8D4-FE87-4604-88B2-394B5D1EB437}"/>
          </ac:cxnSpMkLst>
        </pc:cxnChg>
      </pc:sldChg>
      <pc:sldChg chg="del">
        <pc:chgData name="Brandon Bergerud" userId="ee487e69e0f443c3" providerId="Windows Live" clId="Web-{FFBFED18-F07D-457C-8024-B1A0395C2514}" dt="2019-10-27T04:23:54.372" v="333"/>
        <pc:sldMkLst>
          <pc:docMk/>
          <pc:sldMk cId="3415588722" sldId="271"/>
        </pc:sldMkLst>
      </pc:sldChg>
      <pc:sldChg chg="modSp mod modShow">
        <pc:chgData name="Brandon Bergerud" userId="ee487e69e0f443c3" providerId="Windows Live" clId="Web-{FFBFED18-F07D-457C-8024-B1A0395C2514}" dt="2019-10-27T04:41:46.242" v="841"/>
        <pc:sldMkLst>
          <pc:docMk/>
          <pc:sldMk cId="2693846289" sldId="272"/>
        </pc:sldMkLst>
        <pc:graphicFrameChg chg="modGraphic">
          <ac:chgData name="Brandon Bergerud" userId="ee487e69e0f443c3" providerId="Windows Live" clId="Web-{FFBFED18-F07D-457C-8024-B1A0395C2514}" dt="2019-10-27T03:35:49.183" v="253" actId="20577"/>
          <ac:graphicFrameMkLst>
            <pc:docMk/>
            <pc:sldMk cId="2693846289" sldId="272"/>
            <ac:graphicFrameMk id="5" creationId="{45BEB820-984B-4ACF-9898-56B823718910}"/>
          </ac:graphicFrameMkLst>
        </pc:graphicFrameChg>
      </pc:sldChg>
      <pc:sldChg chg="del">
        <pc:chgData name="Brandon Bergerud" userId="ee487e69e0f443c3" providerId="Windows Live" clId="Web-{FFBFED18-F07D-457C-8024-B1A0395C2514}" dt="2019-10-27T04:23:52.825" v="332"/>
        <pc:sldMkLst>
          <pc:docMk/>
          <pc:sldMk cId="2474278504" sldId="273"/>
        </pc:sldMkLst>
      </pc:sldChg>
      <pc:sldChg chg="addSp delSp modSp new mod setBg">
        <pc:chgData name="Brandon Bergerud" userId="ee487e69e0f443c3" providerId="Windows Live" clId="Web-{FFBFED18-F07D-457C-8024-B1A0395C2514}" dt="2019-10-27T04:36:18.143" v="731"/>
        <pc:sldMkLst>
          <pc:docMk/>
          <pc:sldMk cId="1587198994" sldId="274"/>
        </pc:sldMkLst>
        <pc:spChg chg="mod">
          <ac:chgData name="Brandon Bergerud" userId="ee487e69e0f443c3" providerId="Windows Live" clId="Web-{FFBFED18-F07D-457C-8024-B1A0395C2514}" dt="2019-10-27T04:36:18.143" v="731"/>
          <ac:spMkLst>
            <pc:docMk/>
            <pc:sldMk cId="1587198994" sldId="274"/>
            <ac:spMk id="2" creationId="{549926A0-E83A-4F31-941F-5B626F5FCBB6}"/>
          </ac:spMkLst>
        </pc:spChg>
        <pc:spChg chg="mod">
          <ac:chgData name="Brandon Bergerud" userId="ee487e69e0f443c3" providerId="Windows Live" clId="Web-{FFBFED18-F07D-457C-8024-B1A0395C2514}" dt="2019-10-27T04:36:18.143" v="731"/>
          <ac:spMkLst>
            <pc:docMk/>
            <pc:sldMk cId="1587198994" sldId="274"/>
            <ac:spMk id="3" creationId="{C26E734E-D7E1-48E0-BCBE-5DD1D0765B17}"/>
          </ac:spMkLst>
        </pc:spChg>
        <pc:spChg chg="mod">
          <ac:chgData name="Brandon Bergerud" userId="ee487e69e0f443c3" providerId="Windows Live" clId="Web-{FFBFED18-F07D-457C-8024-B1A0395C2514}" dt="2019-10-27T04:36:18.143" v="731"/>
          <ac:spMkLst>
            <pc:docMk/>
            <pc:sldMk cId="1587198994" sldId="274"/>
            <ac:spMk id="4" creationId="{BB30D200-B57E-4406-9F78-EC6635712701}"/>
          </ac:spMkLst>
        </pc:spChg>
        <pc:spChg chg="add del">
          <ac:chgData name="Brandon Bergerud" userId="ee487e69e0f443c3" providerId="Windows Live" clId="Web-{FFBFED18-F07D-457C-8024-B1A0395C2514}" dt="2019-10-27T04:36:18.143" v="731"/>
          <ac:spMkLst>
            <pc:docMk/>
            <pc:sldMk cId="1587198994" sldId="274"/>
            <ac:spMk id="6" creationId="{4C608BEB-860E-4094-8511-78603564A75E}"/>
          </ac:spMkLst>
        </pc:spChg>
        <pc:spChg chg="add del">
          <ac:chgData name="Brandon Bergerud" userId="ee487e69e0f443c3" providerId="Windows Live" clId="Web-{FFBFED18-F07D-457C-8024-B1A0395C2514}" dt="2019-10-27T04:35:02.018" v="727"/>
          <ac:spMkLst>
            <pc:docMk/>
            <pc:sldMk cId="1587198994" sldId="274"/>
            <ac:spMk id="9" creationId="{4C608BEB-860E-4094-8511-78603564A75E}"/>
          </ac:spMkLst>
        </pc:spChg>
        <pc:cxnChg chg="add del">
          <ac:chgData name="Brandon Bergerud" userId="ee487e69e0f443c3" providerId="Windows Live" clId="Web-{FFBFED18-F07D-457C-8024-B1A0395C2514}" dt="2019-10-27T04:36:18.143" v="731"/>
          <ac:cxnSpMkLst>
            <pc:docMk/>
            <pc:sldMk cId="1587198994" sldId="274"/>
            <ac:cxnSpMk id="7" creationId="{1F16A8D4-FE87-4604-88B2-394B5D1EB437}"/>
          </ac:cxnSpMkLst>
        </pc:cxnChg>
        <pc:cxnChg chg="add del">
          <ac:chgData name="Brandon Bergerud" userId="ee487e69e0f443c3" providerId="Windows Live" clId="Web-{FFBFED18-F07D-457C-8024-B1A0395C2514}" dt="2019-10-27T04:35:02.018" v="727"/>
          <ac:cxnSpMkLst>
            <pc:docMk/>
            <pc:sldMk cId="1587198994" sldId="274"/>
            <ac:cxnSpMk id="11" creationId="{1F16A8D4-FE87-4604-88B2-394B5D1EB437}"/>
          </ac:cxnSpMkLst>
        </pc:cxnChg>
      </pc:sldChg>
      <pc:sldChg chg="addSp delSp modSp new mod setBg modNotes">
        <pc:chgData name="Brandon Bergerud" userId="ee487e69e0f443c3" providerId="Windows Live" clId="Web-{FFBFED18-F07D-457C-8024-B1A0395C2514}" dt="2019-10-27T04:40:47.976" v="833" actId="20577"/>
        <pc:sldMkLst>
          <pc:docMk/>
          <pc:sldMk cId="3427432690" sldId="275"/>
        </pc:sldMkLst>
        <pc:spChg chg="mod">
          <ac:chgData name="Brandon Bergerud" userId="ee487e69e0f443c3" providerId="Windows Live" clId="Web-{FFBFED18-F07D-457C-8024-B1A0395C2514}" dt="2019-10-27T04:36:20.660" v="732"/>
          <ac:spMkLst>
            <pc:docMk/>
            <pc:sldMk cId="3427432690" sldId="275"/>
            <ac:spMk id="2" creationId="{F21D5520-C296-4E78-8989-223D081684D8}"/>
          </ac:spMkLst>
        </pc:spChg>
        <pc:spChg chg="mod">
          <ac:chgData name="Brandon Bergerud" userId="ee487e69e0f443c3" providerId="Windows Live" clId="Web-{FFBFED18-F07D-457C-8024-B1A0395C2514}" dt="2019-10-27T04:36:20.660" v="732"/>
          <ac:spMkLst>
            <pc:docMk/>
            <pc:sldMk cId="3427432690" sldId="275"/>
            <ac:spMk id="3" creationId="{06A41834-E230-4618-B419-2E37DDA7B90B}"/>
          </ac:spMkLst>
        </pc:spChg>
        <pc:spChg chg="mod">
          <ac:chgData name="Brandon Bergerud" userId="ee487e69e0f443c3" providerId="Windows Live" clId="Web-{FFBFED18-F07D-457C-8024-B1A0395C2514}" dt="2019-10-27T04:40:47.976" v="833" actId="20577"/>
          <ac:spMkLst>
            <pc:docMk/>
            <pc:sldMk cId="3427432690" sldId="275"/>
            <ac:spMk id="4" creationId="{CB8022A0-7F77-4F40-98E0-917506AEAFF1}"/>
          </ac:spMkLst>
        </pc:spChg>
        <pc:spChg chg="add del">
          <ac:chgData name="Brandon Bergerud" userId="ee487e69e0f443c3" providerId="Windows Live" clId="Web-{FFBFED18-F07D-457C-8024-B1A0395C2514}" dt="2019-10-27T04:36:20.660" v="732"/>
          <ac:spMkLst>
            <pc:docMk/>
            <pc:sldMk cId="3427432690" sldId="275"/>
            <ac:spMk id="9" creationId="{4C608BEB-860E-4094-8511-78603564A75E}"/>
          </ac:spMkLst>
        </pc:spChg>
        <pc:cxnChg chg="add del">
          <ac:chgData name="Brandon Bergerud" userId="ee487e69e0f443c3" providerId="Windows Live" clId="Web-{FFBFED18-F07D-457C-8024-B1A0395C2514}" dt="2019-10-27T04:36:20.660" v="732"/>
          <ac:cxnSpMkLst>
            <pc:docMk/>
            <pc:sldMk cId="3427432690" sldId="275"/>
            <ac:cxnSpMk id="11" creationId="{1F16A8D4-FE87-4604-88B2-394B5D1EB437}"/>
          </ac:cxnSpMkLst>
        </pc:cxnChg>
      </pc:sldChg>
      <pc:sldChg chg="new del ord">
        <pc:chgData name="Brandon Bergerud" userId="ee487e69e0f443c3" providerId="Windows Live" clId="Web-{FFBFED18-F07D-457C-8024-B1A0395C2514}" dt="2019-10-27T04:42:20.947" v="848"/>
        <pc:sldMkLst>
          <pc:docMk/>
          <pc:sldMk cId="2602512139" sldId="276"/>
        </pc:sldMkLst>
      </pc:sldChg>
    </pc:docChg>
  </pc:docChgLst>
  <pc:docChgLst>
    <pc:chgData name="Brandon Bergerud" userId="ee487e69e0f443c3" providerId="Windows Live" clId="Web-{6CC010A0-E061-44F4-A423-C9A0B2155C33}"/>
    <pc:docChg chg="delSld modSld">
      <pc:chgData name="Brandon Bergerud" userId="ee487e69e0f443c3" providerId="Windows Live" clId="Web-{6CC010A0-E061-44F4-A423-C9A0B2155C33}" dt="2019-10-28T13:14:24.826" v="101" actId="20577"/>
      <pc:docMkLst>
        <pc:docMk/>
      </pc:docMkLst>
      <pc:sldChg chg="del">
        <pc:chgData name="Brandon Bergerud" userId="ee487e69e0f443c3" providerId="Windows Live" clId="Web-{6CC010A0-E061-44F4-A423-C9A0B2155C33}" dt="2019-10-28T13:08:32.934" v="2"/>
        <pc:sldMkLst>
          <pc:docMk/>
          <pc:sldMk cId="257860367" sldId="258"/>
        </pc:sldMkLst>
      </pc:sldChg>
      <pc:sldChg chg="del">
        <pc:chgData name="Brandon Bergerud" userId="ee487e69e0f443c3" providerId="Windows Live" clId="Web-{6CC010A0-E061-44F4-A423-C9A0B2155C33}" dt="2019-10-28T13:08:35.841" v="3"/>
        <pc:sldMkLst>
          <pc:docMk/>
          <pc:sldMk cId="3835036473" sldId="259"/>
        </pc:sldMkLst>
      </pc:sldChg>
      <pc:sldChg chg="del">
        <pc:chgData name="Brandon Bergerud" userId="ee487e69e0f443c3" providerId="Windows Live" clId="Web-{6CC010A0-E061-44F4-A423-C9A0B2155C33}" dt="2019-10-28T13:08:28.184" v="0"/>
        <pc:sldMkLst>
          <pc:docMk/>
          <pc:sldMk cId="437658429" sldId="263"/>
        </pc:sldMkLst>
      </pc:sldChg>
      <pc:sldChg chg="del">
        <pc:chgData name="Brandon Bergerud" userId="ee487e69e0f443c3" providerId="Windows Live" clId="Web-{6CC010A0-E061-44F4-A423-C9A0B2155C33}" dt="2019-10-28T13:08:29.794" v="1"/>
        <pc:sldMkLst>
          <pc:docMk/>
          <pc:sldMk cId="4230071018" sldId="264"/>
        </pc:sldMkLst>
      </pc:sldChg>
      <pc:sldChg chg="addSp modSp addAnim delAnim modAnim">
        <pc:chgData name="Brandon Bergerud" userId="ee487e69e0f443c3" providerId="Windows Live" clId="Web-{6CC010A0-E061-44F4-A423-C9A0B2155C33}" dt="2019-10-28T13:13:05.716" v="67"/>
        <pc:sldMkLst>
          <pc:docMk/>
          <pc:sldMk cId="1626989999" sldId="269"/>
        </pc:sldMkLst>
        <pc:spChg chg="mod">
          <ac:chgData name="Brandon Bergerud" userId="ee487e69e0f443c3" providerId="Windows Live" clId="Web-{6CC010A0-E061-44F4-A423-C9A0B2155C33}" dt="2019-10-28T13:12:39.794" v="58" actId="20577"/>
          <ac:spMkLst>
            <pc:docMk/>
            <pc:sldMk cId="1626989999" sldId="269"/>
            <ac:spMk id="3" creationId="{5E2E7361-2913-483A-8357-1C74BD6B890C}"/>
          </ac:spMkLst>
        </pc:spChg>
        <pc:spChg chg="add mod">
          <ac:chgData name="Brandon Bergerud" userId="ee487e69e0f443c3" providerId="Windows Live" clId="Web-{6CC010A0-E061-44F4-A423-C9A0B2155C33}" dt="2019-10-28T13:12:56.435" v="65" actId="1076"/>
          <ac:spMkLst>
            <pc:docMk/>
            <pc:sldMk cId="1626989999" sldId="269"/>
            <ac:spMk id="5" creationId="{ECF0A081-1FD5-45C1-A528-BD89EC90A05E}"/>
          </ac:spMkLst>
        </pc:spChg>
      </pc:sldChg>
      <pc:sldChg chg="modSp">
        <pc:chgData name="Brandon Bergerud" userId="ee487e69e0f443c3" providerId="Windows Live" clId="Web-{6CC010A0-E061-44F4-A423-C9A0B2155C33}" dt="2019-10-28T13:14:24.826" v="100" actId="20577"/>
        <pc:sldMkLst>
          <pc:docMk/>
          <pc:sldMk cId="3427432690" sldId="275"/>
        </pc:sldMkLst>
        <pc:spChg chg="mod">
          <ac:chgData name="Brandon Bergerud" userId="ee487e69e0f443c3" providerId="Windows Live" clId="Web-{6CC010A0-E061-44F4-A423-C9A0B2155C33}" dt="2019-10-28T13:14:24.826" v="100" actId="20577"/>
          <ac:spMkLst>
            <pc:docMk/>
            <pc:sldMk cId="3427432690" sldId="275"/>
            <ac:spMk id="4" creationId="{CB8022A0-7F77-4F40-98E0-917506AEAFF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B6484-D365-4002-AC7E-3144D2073D03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12613-5AD3-47E4-BC00-17341BAF9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1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300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b="1"/>
              <a:t>Background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What object are you looking at?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Tell an interesting story about it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b="1"/>
              <a:t>Experimental Plan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Describe what you did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Why stack / align stars?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Include Picture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b="1"/>
              <a:t>Calculation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/>
              <a:t>Show you work, explain variables </a:t>
            </a:r>
            <a:endParaRPr lang="en-US" dirty="0"/>
          </a:p>
          <a:p>
            <a:pPr>
              <a:lnSpc>
                <a:spcPct val="90000"/>
              </a:lnSpc>
              <a:spcBef>
                <a:spcPct val="30000"/>
              </a:spcBef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12613-5AD3-47E4-BC00-17341BAF9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0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lnSpc>
                <a:spcPct val="90000"/>
              </a:lnSpc>
              <a:spcBef>
                <a:spcPct val="30000"/>
              </a:spcBef>
            </a:pPr>
            <a:r>
              <a:rPr lang="en-US"/>
              <a:t>Describe what you did to create your data product</a:t>
            </a:r>
          </a:p>
          <a:p>
            <a:pPr marL="457200">
              <a:lnSpc>
                <a:spcPct val="90000"/>
              </a:lnSpc>
              <a:spcBef>
                <a:spcPct val="30000"/>
              </a:spcBef>
            </a:pPr>
            <a:r>
              <a:rPr lang="en-US"/>
              <a:t>Basic details, not recipe</a:t>
            </a:r>
          </a:p>
          <a:p>
            <a:pPr marL="914400">
              <a:lnSpc>
                <a:spcPct val="90000"/>
              </a:lnSpc>
              <a:spcBef>
                <a:spcPct val="30000"/>
              </a:spcBef>
            </a:pPr>
            <a:r>
              <a:rPr lang="en-US"/>
              <a:t>e.g. stacked images, aligned stars</a:t>
            </a:r>
          </a:p>
          <a:p>
            <a:r>
              <a:rPr lang="en-US"/>
              <a:t>Not “click this button then that button”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12613-5AD3-47E4-BC00-17341BAF9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29FD4-6689-4EDA-BA31-0B8F48E83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Final Project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136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0C8F-D921-46B9-B545-DF11F4396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93075"/>
            <a:ext cx="64876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rgbClr val="7030A0"/>
                </a:solidFill>
                <a:latin typeface="+mj-lt"/>
                <a:ea typeface="+mj-ea"/>
                <a:cs typeface="+mj-cs"/>
              </a:rPr>
              <a:t>Final Project</a:t>
            </a:r>
            <a:endParaRPr lang="en-US" sz="4400" kern="120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82F9-C8BB-4033-81A6-ECBD5F324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3575"/>
            <a:ext cx="6487670" cy="42085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Goal</a:t>
            </a:r>
            <a:endParaRPr lang="en-US" dirty="0">
              <a:solidFill>
                <a:srgbClr val="92D050"/>
              </a:solidFill>
            </a:endParaRPr>
          </a:p>
          <a:p>
            <a:pPr marL="571500" lvl="1" indent="-342900"/>
            <a:r>
              <a:rPr lang="en-US" sz="2200" kern="1200" dirty="0">
                <a:latin typeface="+mn-lt"/>
                <a:ea typeface="+mn-ea"/>
                <a:cs typeface="+mn-cs"/>
              </a:rPr>
              <a:t>Analyze a set of images</a:t>
            </a:r>
            <a:endParaRPr lang="en-US" sz="2200" kern="1200" dirty="0">
              <a:latin typeface="+mn-lt"/>
            </a:endParaRPr>
          </a:p>
          <a:p>
            <a:pPr marL="571500" lvl="1" indent="-342900"/>
            <a:r>
              <a:rPr lang="en-US" sz="2200" kern="1200" dirty="0">
                <a:latin typeface="+mn-lt"/>
                <a:ea typeface="+mn-ea"/>
                <a:cs typeface="+mn-cs"/>
              </a:rPr>
              <a:t>Write a scientific paper</a:t>
            </a:r>
            <a:endParaRPr lang="en-US" sz="2200" kern="1200" dirty="0">
              <a:latin typeface="+mn-lt"/>
            </a:endParaRPr>
          </a:p>
          <a:p>
            <a:pPr marL="571500" lvl="1" indent="-342900"/>
            <a:r>
              <a:rPr lang="en-US" sz="2200" kern="1200" dirty="0">
                <a:latin typeface="+mn-lt"/>
                <a:ea typeface="+mn-ea"/>
                <a:cs typeface="+mn-cs"/>
              </a:rPr>
              <a:t>Participate in peer review</a:t>
            </a:r>
            <a:endParaRPr lang="en-US" sz="2200" kern="1200" dirty="0">
              <a:latin typeface="+mn-lt"/>
            </a:endParaRPr>
          </a:p>
          <a:p>
            <a:pPr marL="571500" lvl="1" indent="-342900"/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 your results</a:t>
            </a:r>
            <a:endParaRPr lang="en-US" sz="2200" kern="12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sz="2200" kern="120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200" kern="1200" dirty="0">
                <a:solidFill>
                  <a:srgbClr val="92D050"/>
                </a:solidFill>
                <a:latin typeface="+mn-lt"/>
                <a:ea typeface="+mn-ea"/>
                <a:cs typeface="+mn-cs"/>
              </a:rPr>
              <a:t>Projects</a:t>
            </a:r>
            <a:endParaRPr lang="en-US" sz="2200" kern="1200" dirty="0">
              <a:solidFill>
                <a:srgbClr val="92D050"/>
              </a:solidFill>
              <a:latin typeface="+mn-lt"/>
            </a:endParaRPr>
          </a:p>
          <a:p>
            <a:pPr marL="571500" lvl="1" indent="-342900"/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Stacked, tri-color Image</a:t>
            </a:r>
            <a:endParaRPr lang="en-US" sz="2200" kern="1200" dirty="0">
              <a:solidFill>
                <a:schemeClr val="tx1"/>
              </a:solidFill>
              <a:latin typeface="+mn-lt"/>
            </a:endParaRPr>
          </a:p>
          <a:p>
            <a:pPr marL="571500" lvl="1" indent="-342900"/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Animation of asteroid</a:t>
            </a:r>
            <a:endParaRPr lang="en-US" sz="2200" kern="1200" dirty="0">
              <a:solidFill>
                <a:schemeClr val="tx1"/>
              </a:solidFill>
              <a:latin typeface="+mn-lt"/>
            </a:endParaRPr>
          </a:p>
          <a:p>
            <a:pPr marL="571500" lvl="1" indent="-342900"/>
            <a:r>
              <a:rPr lang="en-US" sz="2200" kern="1200" dirty="0">
                <a:latin typeface="+mn-lt"/>
                <a:ea typeface="+mn-ea"/>
                <a:cs typeface="+mn-cs"/>
              </a:rPr>
              <a:t>Light curve of </a:t>
            </a:r>
            <a:r>
              <a:rPr lang="en-US" sz="2200" dirty="0"/>
              <a:t>Variable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star</a:t>
            </a:r>
            <a:r>
              <a:rPr lang="en-US" sz="2200" dirty="0"/>
              <a:t> / Exoplanet</a:t>
            </a:r>
            <a:endParaRPr lang="en-US" sz="2200" kern="1200" dirty="0">
              <a:latin typeface="+mn-lt"/>
            </a:endParaRPr>
          </a:p>
        </p:txBody>
      </p:sp>
      <p:pic>
        <p:nvPicPr>
          <p:cNvPr id="4" name="Picture 8" descr="https://i1.wp.com/www.shinyshiny.tv/wp-content/uploads/2015/04/Stacking.jpg?ssl=1">
            <a:extLst>
              <a:ext uri="{FF2B5EF4-FFF2-40B4-BE49-F238E27FC236}">
                <a16:creationId xmlns:a16="http://schemas.microsoft.com/office/drawing/2014/main" id="{752B910A-3315-4C7C-87EA-228B7E009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0" b="5528"/>
          <a:stretch/>
        </p:blipFill>
        <p:spPr bwMode="auto">
          <a:xfrm>
            <a:off x="7952248" y="408474"/>
            <a:ext cx="3995623" cy="27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s3.amazonaws.com/ogden_images/www.adirondackdailyenterprise.com/images/2016/12/06101333/a5WildernessAbove2.jpg">
            <a:extLst>
              <a:ext uri="{FF2B5EF4-FFF2-40B4-BE49-F238E27FC236}">
                <a16:creationId xmlns:a16="http://schemas.microsoft.com/office/drawing/2014/main" id="{606BDBD6-FB17-49CE-8877-BBA9BB3C7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652" r="2044"/>
          <a:stretch/>
        </p:blipFill>
        <p:spPr bwMode="auto">
          <a:xfrm>
            <a:off x="7952248" y="3720745"/>
            <a:ext cx="3995623" cy="278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56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E527-D9C1-4AD8-A2A4-01EAE48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Possible Projects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D29C2F-E641-4F26-BF6A-73E8330DE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445985"/>
              </p:ext>
            </p:extLst>
          </p:nvPr>
        </p:nvGraphicFramePr>
        <p:xfrm>
          <a:off x="838200" y="1825625"/>
          <a:ext cx="10736660" cy="422147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7332">
                  <a:extLst>
                    <a:ext uri="{9D8B030D-6E8A-4147-A177-3AD203B41FA5}">
                      <a16:colId xmlns:a16="http://schemas.microsoft.com/office/drawing/2014/main" val="3253361197"/>
                    </a:ext>
                  </a:extLst>
                </a:gridCol>
                <a:gridCol w="2147332">
                  <a:extLst>
                    <a:ext uri="{9D8B030D-6E8A-4147-A177-3AD203B41FA5}">
                      <a16:colId xmlns:a16="http://schemas.microsoft.com/office/drawing/2014/main" val="885646634"/>
                    </a:ext>
                  </a:extLst>
                </a:gridCol>
                <a:gridCol w="2147332">
                  <a:extLst>
                    <a:ext uri="{9D8B030D-6E8A-4147-A177-3AD203B41FA5}">
                      <a16:colId xmlns:a16="http://schemas.microsoft.com/office/drawing/2014/main" val="3264762264"/>
                    </a:ext>
                  </a:extLst>
                </a:gridCol>
                <a:gridCol w="2147332">
                  <a:extLst>
                    <a:ext uri="{9D8B030D-6E8A-4147-A177-3AD203B41FA5}">
                      <a16:colId xmlns:a16="http://schemas.microsoft.com/office/drawing/2014/main" val="3095101644"/>
                    </a:ext>
                  </a:extLst>
                </a:gridCol>
                <a:gridCol w="2147332">
                  <a:extLst>
                    <a:ext uri="{9D8B030D-6E8A-4147-A177-3AD203B41FA5}">
                      <a16:colId xmlns:a16="http://schemas.microsoft.com/office/drawing/2014/main" val="197334218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Type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Objects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Data Product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Data Analysis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Max Groups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21839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Galaxy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M74, M77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M81, M82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Stack Filters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Tri-Color Image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Size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1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Nebula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Crab, Helix 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Dumbbell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Little Dumbbell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NGC 604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Stack Filters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Tri-Color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Size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0812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Star Cluster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M13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M15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Stack Filters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latin typeface="Century Gothic"/>
                        </a:rPr>
                        <a:t>Tri-Color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Size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73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Asteroid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45 Eugenia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Animation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Speed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95188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Exoplanet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XO-1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Light Curve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Size of exoplanet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43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Variable Star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BU </a:t>
                      </a:r>
                      <a:r>
                        <a:rPr lang="en-US" dirty="0" err="1"/>
                        <a:t>Vulpeculae</a:t>
                      </a:r>
                    </a:p>
                    <a:p>
                      <a:pPr lvl="0" algn="l">
                        <a:buNone/>
                      </a:pPr>
                      <a:r>
                        <a:rPr lang="en-US" dirty="0"/>
                        <a:t>XZ </a:t>
                      </a:r>
                      <a:r>
                        <a:rPr lang="en-US" dirty="0" err="1"/>
                        <a:t>Andromedae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Light Curve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dirty="0"/>
                        <a:t>Brightness Change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005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95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tar in the middle of the night&#10;&#10;Description generated with high confidence">
            <a:extLst>
              <a:ext uri="{FF2B5EF4-FFF2-40B4-BE49-F238E27FC236}">
                <a16:creationId xmlns:a16="http://schemas.microsoft.com/office/drawing/2014/main" id="{E2733ED1-2AFB-4288-B40B-4F047F42D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2" r="-2" b="23923"/>
          <a:stretch/>
        </p:blipFill>
        <p:spPr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4" descr="A star filled sky&#10;&#10;Description generated with very high confidence">
            <a:extLst>
              <a:ext uri="{FF2B5EF4-FFF2-40B4-BE49-F238E27FC236}">
                <a16:creationId xmlns:a16="http://schemas.microsoft.com/office/drawing/2014/main" id="{7ABE1A07-8B12-45F1-BA8F-EDC1124511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83" r="-3" b="20984"/>
          <a:stretch/>
        </p:blipFill>
        <p:spPr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2" name="Picture 2" descr="A star in the middle of the night&#10;&#10;Description generated with very high confidence">
            <a:extLst>
              <a:ext uri="{FF2B5EF4-FFF2-40B4-BE49-F238E27FC236}">
                <a16:creationId xmlns:a16="http://schemas.microsoft.com/office/drawing/2014/main" id="{18FDBF55-5596-496C-9BEF-CC4DE8D45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233" r="2" b="14291"/>
          <a:stretch/>
        </p:blipFill>
        <p:spPr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6" descr="A picture containing bowl, star, sitting, dark&#10;&#10;Description generated with very high confidence">
            <a:extLst>
              <a:ext uri="{FF2B5EF4-FFF2-40B4-BE49-F238E27FC236}">
                <a16:creationId xmlns:a16="http://schemas.microsoft.com/office/drawing/2014/main" id="{CA9328D2-E1F1-4E8C-9570-E0AB086C38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79" r="-2" b="19093"/>
          <a:stretch/>
        </p:blipFill>
        <p:spPr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275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A star filled sky&#10;&#10;Description generated with high confidence">
            <a:extLst>
              <a:ext uri="{FF2B5EF4-FFF2-40B4-BE49-F238E27FC236}">
                <a16:creationId xmlns:a16="http://schemas.microsoft.com/office/drawing/2014/main" id="{A02AA119-7D8B-4297-8B8C-D9AAD5C69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8" r="1" b="5445"/>
          <a:stretch/>
        </p:blipFill>
        <p:spPr>
          <a:xfrm>
            <a:off x="6176433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9" name="Picture 9" descr="A star in the middle of the night&#10;&#10;Description generated with high confidence">
            <a:extLst>
              <a:ext uri="{FF2B5EF4-FFF2-40B4-BE49-F238E27FC236}">
                <a16:creationId xmlns:a16="http://schemas.microsoft.com/office/drawing/2014/main" id="{C0BDCB25-D012-4C48-AFD9-96CF373E1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6" r="-3" b="6980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1" descr="A picture containing object, star, water, light&#10;&#10;Description generated with very high confidence">
            <a:extLst>
              <a:ext uri="{FF2B5EF4-FFF2-40B4-BE49-F238E27FC236}">
                <a16:creationId xmlns:a16="http://schemas.microsoft.com/office/drawing/2014/main" id="{986D9016-547B-4A82-B0A5-37EC1470F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7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4" name="Picture 4" descr="A close up of a star in space&#10;&#10;Description generated with high confidence">
            <a:extLst>
              <a:ext uri="{FF2B5EF4-FFF2-40B4-BE49-F238E27FC236}">
                <a16:creationId xmlns:a16="http://schemas.microsoft.com/office/drawing/2014/main" id="{32C2AF77-DDC4-4D92-98C6-E89DF5CB04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56" r="1" b="5418"/>
          <a:stretch/>
        </p:blipFill>
        <p:spPr>
          <a:xfrm>
            <a:off x="1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2" name="Picture 2" descr="A star filled sky&#10;&#10;Description generated with very high confidence">
            <a:extLst>
              <a:ext uri="{FF2B5EF4-FFF2-40B4-BE49-F238E27FC236}">
                <a16:creationId xmlns:a16="http://schemas.microsoft.com/office/drawing/2014/main" id="{455E2877-368F-4A30-BE82-7CB8AA3829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7" r="5" b="4722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9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26A0-E83A-4F31-941F-5B626F5F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734E-D7E1-48E0-BCBE-5DD1D0765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Project Paper (50 pts)</a:t>
            </a:r>
          </a:p>
          <a:p>
            <a:pPr marL="457200" lvl="1">
              <a:buNone/>
            </a:pPr>
            <a:r>
              <a:rPr lang="en-US" dirty="0"/>
              <a:t>Draft + Final Version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Peer Review (20 pts)</a:t>
            </a:r>
          </a:p>
          <a:p>
            <a:pPr marL="457200" lvl="1">
              <a:buNone/>
            </a:pPr>
            <a:r>
              <a:rPr lang="en-US" dirty="0"/>
              <a:t>Provide feedback to another </a:t>
            </a:r>
            <a:r>
              <a:rPr lang="en-US"/>
              <a:t>group</a:t>
            </a:r>
            <a:r>
              <a:rPr lang="en-US" dirty="0"/>
              <a:t> (ICON)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Presentation (30 pts)</a:t>
            </a:r>
          </a:p>
          <a:p>
            <a:pPr marL="457200" lvl="1">
              <a:buNone/>
            </a:pPr>
            <a:r>
              <a:rPr lang="en-US"/>
              <a:t>Last week of lab (Dec 9)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0D200-B57E-4406-9F78-EC6635712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9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9C14E-EE45-48DC-B37A-9395E6076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Project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7361-2913-483A-8357-1C74BD6B8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  <a:p>
            <a:pPr marL="457200" lvl="1">
              <a:buNone/>
            </a:pPr>
            <a:r>
              <a:rPr lang="en-US" dirty="0"/>
              <a:t>Group paper</a:t>
            </a:r>
          </a:p>
          <a:p>
            <a:pPr marL="914400" lvl="2">
              <a:buNone/>
            </a:pPr>
            <a:r>
              <a:rPr lang="en-US" dirty="0"/>
              <a:t>Draft</a:t>
            </a:r>
            <a:r>
              <a:rPr lang="en-US" dirty="0">
                <a:ea typeface="+mn-lt"/>
                <a:cs typeface="+mn-lt"/>
              </a:rPr>
              <a:t> (~Nov 25 ?)</a:t>
            </a:r>
          </a:p>
          <a:p>
            <a:pPr marL="914400" lvl="2">
              <a:buNone/>
            </a:pPr>
            <a:r>
              <a:rPr lang="en-US" dirty="0"/>
              <a:t>Peer review (early December ?)</a:t>
            </a:r>
          </a:p>
          <a:p>
            <a:pPr marL="914400" lvl="2">
              <a:buNone/>
            </a:pPr>
            <a:r>
              <a:rPr lang="en-US" dirty="0"/>
              <a:t>Final draft (week of Dec 9)</a:t>
            </a:r>
          </a:p>
          <a:p>
            <a:pPr marL="457200" lvl="1">
              <a:buNone/>
            </a:pPr>
            <a:endParaRPr lang="en-US" dirty="0"/>
          </a:p>
          <a:p>
            <a:pPr marL="457200" lvl="1">
              <a:buNone/>
            </a:pPr>
            <a:endParaRPr lang="en-US" dirty="0"/>
          </a:p>
          <a:p>
            <a:pPr marL="457200" lvl="1">
              <a:buNone/>
            </a:pPr>
            <a:r>
              <a:rPr lang="en-US" dirty="0"/>
              <a:t>Overleaf</a:t>
            </a:r>
          </a:p>
          <a:p>
            <a:pPr marL="914400" lvl="2">
              <a:buNone/>
            </a:pPr>
            <a:r>
              <a:rPr lang="en-US" dirty="0"/>
              <a:t>Online collaboration</a:t>
            </a:r>
          </a:p>
          <a:p>
            <a:pPr marL="914400" lvl="2">
              <a:buNone/>
            </a:pPr>
            <a:r>
              <a:rPr lang="en-US" dirty="0"/>
              <a:t>LaTeX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AB27D-A3CF-4FF5-BB4D-206DF44B5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87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Background</a:t>
            </a:r>
            <a:endParaRPr lang="en-US" sz="2400" dirty="0">
              <a:solidFill>
                <a:srgbClr val="000000"/>
              </a:solidFill>
            </a:endParaRPr>
          </a:p>
          <a:p>
            <a:pPr marL="457200" lvl="1">
              <a:buNone/>
            </a:pPr>
            <a:r>
              <a:rPr lang="en-US" sz="2000" dirty="0"/>
              <a:t>What are you looking at?</a:t>
            </a:r>
          </a:p>
          <a:p>
            <a:pPr marL="457200" lvl="1">
              <a:buNone/>
            </a:pPr>
            <a:r>
              <a:rPr lang="en-US" sz="2000" dirty="0"/>
              <a:t>Tell a story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Data Product</a:t>
            </a:r>
          </a:p>
          <a:p>
            <a:pPr marL="457200" lvl="1" indent="0">
              <a:buNone/>
            </a:pPr>
            <a:r>
              <a:rPr lang="en-US" sz="2000" dirty="0"/>
              <a:t>Describe how you created your data product (e.g. light curve, color image).</a:t>
            </a:r>
          </a:p>
          <a:p>
            <a:pPr marL="914400" lvl="2" indent="0">
              <a:buNone/>
            </a:pPr>
            <a:r>
              <a:rPr lang="en-US" sz="1600" dirty="0"/>
              <a:t>Focus on concepts</a:t>
            </a:r>
          </a:p>
          <a:p>
            <a:pPr marL="914400" lvl="2" indent="0">
              <a:buNone/>
            </a:pPr>
            <a:r>
              <a:rPr lang="en-US" sz="1600" dirty="0"/>
              <a:t>Why did you stack / align the stars?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92D050"/>
                </a:solidFill>
              </a:rPr>
              <a:t>Data Analysis</a:t>
            </a:r>
          </a:p>
          <a:p>
            <a:pPr marL="457200" lvl="1" indent="0">
              <a:buNone/>
            </a:pPr>
            <a:r>
              <a:rPr lang="en-US" sz="2000" dirty="0"/>
              <a:t>Describe your calculation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0A081-1FD5-45C1-A528-BD89EC90A05E}"/>
              </a:ext>
            </a:extLst>
          </p:cNvPr>
          <p:cNvSpPr txBox="1"/>
          <p:nvPr/>
        </p:nvSpPr>
        <p:spPr>
          <a:xfrm>
            <a:off x="1517650" y="3787775"/>
            <a:ext cx="4537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0" u="none" strike="noStrike">
                <a:solidFill>
                  <a:srgbClr val="FF0000"/>
                </a:solidFill>
                <a:latin typeface="Century Gothic"/>
              </a:rPr>
              <a:t>Let me know if someone isn't contributing!</a:t>
            </a:r>
            <a:r>
              <a:rPr lang="en-US" b="0" i="0">
                <a:latin typeface="Century Gothic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5520-C296-4E78-8989-223D0816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7030A0"/>
                </a:solidFill>
              </a:rPr>
              <a:t>Project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1834-E230-4618-B419-2E37DDA7B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>
                <a:solidFill>
                  <a:srgbClr val="92D050"/>
                </a:solidFill>
              </a:rPr>
              <a:t>Goal</a:t>
            </a:r>
            <a:endParaRPr lang="en-US" dirty="0">
              <a:solidFill>
                <a:srgbClr val="92D050"/>
              </a:solidFill>
            </a:endParaRPr>
          </a:p>
          <a:p>
            <a:pPr marL="457200" lvl="1">
              <a:buNone/>
            </a:pPr>
            <a:r>
              <a:rPr lang="en-US">
                <a:solidFill>
                  <a:srgbClr val="000000"/>
                </a:solidFill>
              </a:rPr>
              <a:t>Present the results of your analysis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92D050"/>
                </a:solidFill>
              </a:rPr>
              <a:t>Requirements</a:t>
            </a:r>
          </a:p>
          <a:p>
            <a:pPr marL="457200" lvl="1">
              <a:buNone/>
            </a:pPr>
            <a:r>
              <a:rPr lang="en-US"/>
              <a:t>Last lab</a:t>
            </a:r>
          </a:p>
          <a:p>
            <a:pPr marL="457200" lvl="1">
              <a:buNone/>
            </a:pPr>
            <a:r>
              <a:rPr lang="en-US"/>
              <a:t>Group presentation</a:t>
            </a:r>
          </a:p>
          <a:p>
            <a:pPr marL="457200" lvl="1">
              <a:buNone/>
            </a:pPr>
            <a:r>
              <a:rPr lang="en-US"/>
              <a:t>6 – 8 minutes</a:t>
            </a:r>
          </a:p>
          <a:p>
            <a:pPr marL="457200" lvl="1">
              <a:buNone/>
            </a:pPr>
            <a:r>
              <a:rPr lang="en-US"/>
              <a:t>Q&amp;A at the 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022A0-7F77-4F40-98E0-917506AEA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>
                <a:solidFill>
                  <a:srgbClr val="92D050"/>
                </a:solidFill>
              </a:rPr>
              <a:t>Outline</a:t>
            </a:r>
          </a:p>
          <a:p>
            <a:pPr marL="457200" lvl="1">
              <a:buNone/>
            </a:pPr>
            <a:r>
              <a:rPr lang="en-US" dirty="0"/>
              <a:t>Background</a:t>
            </a:r>
          </a:p>
          <a:p>
            <a:pPr marL="457200" lvl="1">
              <a:buNone/>
            </a:pPr>
            <a:r>
              <a:rPr lang="en-US" dirty="0"/>
              <a:t>Data Product</a:t>
            </a:r>
          </a:p>
          <a:p>
            <a:pPr marL="914400" lvl="2">
              <a:buNone/>
            </a:pPr>
            <a:r>
              <a:rPr lang="en-US" dirty="0"/>
              <a:t>Basic details, not recipe</a:t>
            </a:r>
          </a:p>
          <a:p>
            <a:pPr marL="1371600" lvl="3">
              <a:buNone/>
            </a:pPr>
            <a:r>
              <a:rPr lang="en-US" dirty="0"/>
              <a:t>e.g. stacked images, aligned stars</a:t>
            </a:r>
          </a:p>
          <a:p>
            <a:pPr marL="1371600" lvl="3">
              <a:buNone/>
            </a:pPr>
            <a:r>
              <a:rPr lang="en-US" dirty="0"/>
              <a:t>Not "click this button then that button"</a:t>
            </a:r>
          </a:p>
          <a:p>
            <a:pPr marL="914400" lvl="2">
              <a:buNone/>
            </a:pPr>
            <a:r>
              <a:rPr lang="en-US" dirty="0"/>
              <a:t>Include figure / plot / animation</a:t>
            </a:r>
          </a:p>
          <a:p>
            <a:pPr marL="457200" lvl="1">
              <a:buNone/>
            </a:pPr>
            <a:r>
              <a:rPr lang="en-US" dirty="0"/>
              <a:t>Data Analysis</a:t>
            </a:r>
          </a:p>
          <a:p>
            <a:pPr marL="914400" lvl="2">
              <a:buNone/>
            </a:pPr>
            <a:r>
              <a:rPr lang="en-US" dirty="0"/>
              <a:t>May use white board</a:t>
            </a:r>
          </a:p>
          <a:p>
            <a:pPr marL="457200" lvl="1">
              <a:buNone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27432690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133</TotalTime>
  <Words>362</Words>
  <Application>Microsoft Office PowerPoint</Application>
  <PresentationFormat>Widescreen</PresentationFormat>
  <Paragraphs>125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Melancholy abstract design template</vt:lpstr>
      <vt:lpstr>Final Project</vt:lpstr>
      <vt:lpstr>Final Project</vt:lpstr>
      <vt:lpstr>Possible Projects</vt:lpstr>
      <vt:lpstr>PowerPoint Presentation</vt:lpstr>
      <vt:lpstr>PowerPoint Presentation</vt:lpstr>
      <vt:lpstr>Project Outline</vt:lpstr>
      <vt:lpstr>Project Paper</vt:lpstr>
      <vt:lpstr>Project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Brandon Bergerud</dc:creator>
  <cp:lastModifiedBy>Bergerud, Brandon M</cp:lastModifiedBy>
  <cp:revision>708</cp:revision>
  <dcterms:created xsi:type="dcterms:W3CDTF">2018-10-25T12:32:53Z</dcterms:created>
  <dcterms:modified xsi:type="dcterms:W3CDTF">2022-08-23T18:11:48Z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